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CD55BF1-8581-4B60-A3A7-C6AB6109A4D0}">
  <a:tblStyle styleId="{5CD55BF1-8581-4B60-A3A7-C6AB6109A4D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d460265dbf_3_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d460265dbf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e0acde8c5f_9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e0acde8c5f_9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dfc9894aff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dfc9894af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e1bf2d998d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e1bf2d99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e0acde8c5f_9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e0acde8c5f_9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b6c78b5d2e_1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b6c78b5d2e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b6c78b5d2e_8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b6c78b5d2e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e0acde8c5f_9_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e0acde8c5f_9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e1bf2d998d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e1bf2d998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e0acde8c5f_9_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e0acde8c5f_9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b6c78b5d2e_1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b6c78b5d2e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d460265dbf_4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d460265dbf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b6c78b5d2e_1_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b6c78b5d2e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b6c78b5d2e_1_1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b6c78b5d2e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d460265dbf_5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d460265dbf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d460265dbf_5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d460265dbf_5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d460265dbf_5_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d460265dbf_5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d460265dbf_5_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d460265dbf_5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d460265dbf_4_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d460265dbf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6c78b5d2e_1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6c78b5d2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e0acde8c5f_2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e0acde8c5f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4581150" y="1759800"/>
            <a:ext cx="4371926" cy="3210074"/>
          </a:xfrm>
          <a:prstGeom prst="rect">
            <a:avLst/>
          </a:prstGeom>
          <a:noFill/>
          <a:ln>
            <a:noFill/>
          </a:ln>
        </p:spPr>
      </p:pic>
      <p:sp>
        <p:nvSpPr>
          <p:cNvPr id="11" name="Google Shape;11;p2"/>
          <p:cNvSpPr txBox="1"/>
          <p:nvPr>
            <p:ph type="ctrTitle"/>
          </p:nvPr>
        </p:nvSpPr>
        <p:spPr>
          <a:xfrm>
            <a:off x="685800" y="696425"/>
            <a:ext cx="5389800" cy="2928000"/>
          </a:xfrm>
          <a:prstGeom prst="rect">
            <a:avLst/>
          </a:prstGeom>
        </p:spPr>
        <p:txBody>
          <a:bodyPr anchorCtr="0" anchor="t" bIns="0" lIns="0" spcFirstLastPara="1" rIns="0" wrap="square" tIns="0">
            <a:noAutofit/>
          </a:bodyPr>
          <a:lstStyle>
            <a:lvl1pPr lvl="0">
              <a:spcBef>
                <a:spcPts val="0"/>
              </a:spcBef>
              <a:spcAft>
                <a:spcPts val="0"/>
              </a:spcAft>
              <a:buSzPts val="6000"/>
              <a:buNone/>
              <a:defRPr sz="6000">
                <a:latin typeface="Arial"/>
                <a:ea typeface="Arial"/>
                <a:cs typeface="Arial"/>
                <a:sym typeface="Arial"/>
              </a:defRPr>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1"/>
          <p:cNvSpPr txBox="1"/>
          <p:nvPr>
            <p:ph idx="1" type="body"/>
          </p:nvPr>
        </p:nvSpPr>
        <p:spPr>
          <a:xfrm>
            <a:off x="457200" y="4406309"/>
            <a:ext cx="82296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600"/>
              <a:buNone/>
              <a:defRPr sz="1600"/>
            </a:lvl1pPr>
          </a:lstStyle>
          <a:p/>
        </p:txBody>
      </p:sp>
      <p:sp>
        <p:nvSpPr>
          <p:cNvPr id="55" name="Google Shape;55;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6" name="Google Shape;56;p11"/>
          <p:cNvPicPr preferRelativeResize="0"/>
          <p:nvPr/>
        </p:nvPicPr>
        <p:blipFill>
          <a:blip r:embed="rId2">
            <a:alphaModFix/>
          </a:blip>
          <a:stretch>
            <a:fillRect/>
          </a:stretch>
        </p:blipFill>
        <p:spPr>
          <a:xfrm>
            <a:off x="5230275" y="2032125"/>
            <a:ext cx="3761325" cy="29589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pic>
        <p:nvPicPr>
          <p:cNvPr id="58" name="Google Shape;58;p12"/>
          <p:cNvPicPr preferRelativeResize="0"/>
          <p:nvPr/>
        </p:nvPicPr>
        <p:blipFill>
          <a:blip r:embed="rId2">
            <a:alphaModFix/>
          </a:blip>
          <a:stretch>
            <a:fillRect/>
          </a:stretch>
        </p:blipFill>
        <p:spPr>
          <a:xfrm>
            <a:off x="5541170" y="2518284"/>
            <a:ext cx="3450425" cy="2472825"/>
          </a:xfrm>
          <a:prstGeom prst="rect">
            <a:avLst/>
          </a:prstGeom>
          <a:noFill/>
          <a:ln>
            <a:noFill/>
          </a:ln>
        </p:spPr>
      </p:pic>
      <p:sp>
        <p:nvSpPr>
          <p:cNvPr id="59" name="Google Shape;59;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illustration">
  <p:cSld name="BLANK_1">
    <p:spTree>
      <p:nvGrpSpPr>
        <p:cNvPr id="60" name="Shape 60"/>
        <p:cNvGrpSpPr/>
        <p:nvPr/>
      </p:nvGrpSpPr>
      <p:grpSpPr>
        <a:xfrm>
          <a:off x="0" y="0"/>
          <a:ext cx="0" cy="0"/>
          <a:chOff x="0" y="0"/>
          <a:chExt cx="0" cy="0"/>
        </a:xfrm>
      </p:grpSpPr>
      <p:sp>
        <p:nvSpPr>
          <p:cNvPr id="61" name="Google Shape;61;p1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5150275" y="2175625"/>
            <a:ext cx="3879000" cy="2870460"/>
          </a:xfrm>
          <a:prstGeom prst="rect">
            <a:avLst/>
          </a:prstGeom>
          <a:noFill/>
          <a:ln>
            <a:noFill/>
          </a:ln>
        </p:spPr>
      </p:pic>
      <p:sp>
        <p:nvSpPr>
          <p:cNvPr id="14" name="Google Shape;14;p3"/>
          <p:cNvSpPr txBox="1"/>
          <p:nvPr>
            <p:ph type="ctrTitle"/>
          </p:nvPr>
        </p:nvSpPr>
        <p:spPr>
          <a:xfrm>
            <a:off x="685800" y="1811950"/>
            <a:ext cx="4973100" cy="1159800"/>
          </a:xfrm>
          <a:prstGeom prst="rect">
            <a:avLst/>
          </a:prstGeom>
        </p:spPr>
        <p:txBody>
          <a:bodyPr anchorCtr="0" anchor="b"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 name="Google Shape;15;p3"/>
          <p:cNvSpPr txBox="1"/>
          <p:nvPr>
            <p:ph idx="1" type="subTitle"/>
          </p:nvPr>
        </p:nvSpPr>
        <p:spPr>
          <a:xfrm>
            <a:off x="685800" y="3144850"/>
            <a:ext cx="24936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5"/>
              </a:buClr>
              <a:buSzPts val="1800"/>
              <a:buNone/>
              <a:defRPr sz="1800">
                <a:solidFill>
                  <a:schemeClr val="accent5"/>
                </a:solidFill>
              </a:defRPr>
            </a:lvl1pPr>
            <a:lvl2pPr lvl="1" rtl="0">
              <a:spcBef>
                <a:spcPts val="0"/>
              </a:spcBef>
              <a:spcAft>
                <a:spcPts val="0"/>
              </a:spcAft>
              <a:buSzPts val="1800"/>
              <a:buNone/>
              <a:defRPr sz="1800">
                <a:solidFill>
                  <a:schemeClr val="accent5"/>
                </a:solidFill>
              </a:defRPr>
            </a:lvl2pPr>
            <a:lvl3pPr lvl="2" rtl="0">
              <a:spcBef>
                <a:spcPts val="0"/>
              </a:spcBef>
              <a:spcAft>
                <a:spcPts val="0"/>
              </a:spcAft>
              <a:buClr>
                <a:schemeClr val="accent5"/>
              </a:buClr>
              <a:buSzPts val="1800"/>
              <a:buNone/>
              <a:defRPr sz="1800">
                <a:solidFill>
                  <a:schemeClr val="accent5"/>
                </a:solidFill>
              </a:defRPr>
            </a:lvl3pPr>
            <a:lvl4pPr lvl="3" rtl="0">
              <a:spcBef>
                <a:spcPts val="0"/>
              </a:spcBef>
              <a:spcAft>
                <a:spcPts val="0"/>
              </a:spcAft>
              <a:buClr>
                <a:schemeClr val="accent5"/>
              </a:buClr>
              <a:buSzPts val="1800"/>
              <a:buNone/>
              <a:defRPr sz="1800">
                <a:solidFill>
                  <a:schemeClr val="accent5"/>
                </a:solidFill>
              </a:defRPr>
            </a:lvl4pPr>
            <a:lvl5pPr lvl="4" rtl="0">
              <a:spcBef>
                <a:spcPts val="0"/>
              </a:spcBef>
              <a:spcAft>
                <a:spcPts val="0"/>
              </a:spcAft>
              <a:buClr>
                <a:schemeClr val="accent5"/>
              </a:buClr>
              <a:buSzPts val="1800"/>
              <a:buNone/>
              <a:defRPr sz="1800">
                <a:solidFill>
                  <a:schemeClr val="accent5"/>
                </a:solidFill>
              </a:defRPr>
            </a:lvl5pPr>
            <a:lvl6pPr lvl="5" rtl="0">
              <a:spcBef>
                <a:spcPts val="0"/>
              </a:spcBef>
              <a:spcAft>
                <a:spcPts val="0"/>
              </a:spcAft>
              <a:buClr>
                <a:schemeClr val="accent5"/>
              </a:buClr>
              <a:buSzPts val="1800"/>
              <a:buNone/>
              <a:defRPr sz="1800">
                <a:solidFill>
                  <a:schemeClr val="accent5"/>
                </a:solidFill>
              </a:defRPr>
            </a:lvl6pPr>
            <a:lvl7pPr lvl="6" rtl="0">
              <a:spcBef>
                <a:spcPts val="0"/>
              </a:spcBef>
              <a:spcAft>
                <a:spcPts val="0"/>
              </a:spcAft>
              <a:buClr>
                <a:schemeClr val="accent5"/>
              </a:buClr>
              <a:buSzPts val="1800"/>
              <a:buNone/>
              <a:defRPr sz="1800">
                <a:solidFill>
                  <a:schemeClr val="accent5"/>
                </a:solidFill>
              </a:defRPr>
            </a:lvl7pPr>
            <a:lvl8pPr lvl="7" rtl="0">
              <a:spcBef>
                <a:spcPts val="0"/>
              </a:spcBef>
              <a:spcAft>
                <a:spcPts val="0"/>
              </a:spcAft>
              <a:buClr>
                <a:schemeClr val="accent5"/>
              </a:buClr>
              <a:buSzPts val="1800"/>
              <a:buNone/>
              <a:defRPr sz="1800">
                <a:solidFill>
                  <a:schemeClr val="accent5"/>
                </a:solidFill>
              </a:defRPr>
            </a:lvl8pPr>
            <a:lvl9pPr lvl="8" rtl="0">
              <a:spcBef>
                <a:spcPts val="0"/>
              </a:spcBef>
              <a:spcAft>
                <a:spcPts val="0"/>
              </a:spcAft>
              <a:buClr>
                <a:schemeClr val="accent5"/>
              </a:buClr>
              <a:buSzPts val="1800"/>
              <a:buNone/>
              <a:defRPr sz="1800">
                <a:solidFill>
                  <a:schemeClr val="accent5"/>
                </a:solidFill>
              </a:defRPr>
            </a:lvl9pPr>
          </a:lstStyle>
          <a:p/>
        </p:txBody>
      </p:sp>
      <p:sp>
        <p:nvSpPr>
          <p:cNvPr id="16" name="Google Shape;16;p3"/>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a:solidFill>
                  <a:schemeClr val="dk1"/>
                </a:solidFill>
                <a:latin typeface="Muli"/>
                <a:ea typeface="Muli"/>
                <a:cs typeface="Muli"/>
                <a:sym typeface="Muli"/>
              </a:defRPr>
            </a:lvl1pPr>
            <a:lvl2pPr lvl="1">
              <a:buNone/>
              <a:defRPr>
                <a:solidFill>
                  <a:schemeClr val="dk1"/>
                </a:solidFill>
                <a:latin typeface="Muli"/>
                <a:ea typeface="Muli"/>
                <a:cs typeface="Muli"/>
                <a:sym typeface="Muli"/>
              </a:defRPr>
            </a:lvl2pPr>
            <a:lvl3pPr lvl="2">
              <a:buNone/>
              <a:defRPr>
                <a:solidFill>
                  <a:schemeClr val="dk1"/>
                </a:solidFill>
                <a:latin typeface="Muli"/>
                <a:ea typeface="Muli"/>
                <a:cs typeface="Muli"/>
                <a:sym typeface="Muli"/>
              </a:defRPr>
            </a:lvl3pPr>
            <a:lvl4pPr lvl="3">
              <a:buNone/>
              <a:defRPr>
                <a:solidFill>
                  <a:schemeClr val="dk1"/>
                </a:solidFill>
                <a:latin typeface="Muli"/>
                <a:ea typeface="Muli"/>
                <a:cs typeface="Muli"/>
                <a:sym typeface="Muli"/>
              </a:defRPr>
            </a:lvl4pPr>
            <a:lvl5pPr lvl="4">
              <a:buNone/>
              <a:defRPr>
                <a:solidFill>
                  <a:schemeClr val="dk1"/>
                </a:solidFill>
                <a:latin typeface="Muli"/>
                <a:ea typeface="Muli"/>
                <a:cs typeface="Muli"/>
                <a:sym typeface="Muli"/>
              </a:defRPr>
            </a:lvl5pPr>
            <a:lvl6pPr lvl="5">
              <a:buNone/>
              <a:defRPr>
                <a:solidFill>
                  <a:schemeClr val="dk1"/>
                </a:solidFill>
                <a:latin typeface="Muli"/>
                <a:ea typeface="Muli"/>
                <a:cs typeface="Muli"/>
                <a:sym typeface="Muli"/>
              </a:defRPr>
            </a:lvl6pPr>
            <a:lvl7pPr lvl="6">
              <a:buNone/>
              <a:defRPr>
                <a:solidFill>
                  <a:schemeClr val="dk1"/>
                </a:solidFill>
                <a:latin typeface="Muli"/>
                <a:ea typeface="Muli"/>
                <a:cs typeface="Muli"/>
                <a:sym typeface="Muli"/>
              </a:defRPr>
            </a:lvl7pPr>
            <a:lvl8pPr lvl="7">
              <a:buNone/>
              <a:defRPr>
                <a:solidFill>
                  <a:schemeClr val="dk1"/>
                </a:solidFill>
                <a:latin typeface="Muli"/>
                <a:ea typeface="Muli"/>
                <a:cs typeface="Muli"/>
                <a:sym typeface="Muli"/>
              </a:defRPr>
            </a:lvl8pPr>
            <a:lvl9pPr lvl="8">
              <a:buNone/>
              <a:defRPr>
                <a:solidFill>
                  <a:schemeClr val="dk1"/>
                </a:solidFill>
                <a:latin typeface="Muli"/>
                <a:ea typeface="Muli"/>
                <a:cs typeface="Muli"/>
                <a:sym typeface="Mul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7" name="Shape 17"/>
        <p:cNvGrpSpPr/>
        <p:nvPr/>
      </p:nvGrpSpPr>
      <p:grpSpPr>
        <a:xfrm>
          <a:off x="0" y="0"/>
          <a:ext cx="0" cy="0"/>
          <a:chOff x="0" y="0"/>
          <a:chExt cx="0" cy="0"/>
        </a:xfrm>
      </p:grpSpPr>
      <p:pic>
        <p:nvPicPr>
          <p:cNvPr id="18" name="Google Shape;18;p4"/>
          <p:cNvPicPr preferRelativeResize="0"/>
          <p:nvPr/>
        </p:nvPicPr>
        <p:blipFill>
          <a:blip r:embed="rId2">
            <a:alphaModFix/>
          </a:blip>
          <a:stretch>
            <a:fillRect/>
          </a:stretch>
        </p:blipFill>
        <p:spPr>
          <a:xfrm>
            <a:off x="5074072" y="2340786"/>
            <a:ext cx="3879000" cy="2629082"/>
          </a:xfrm>
          <a:prstGeom prst="rect">
            <a:avLst/>
          </a:prstGeom>
          <a:noFill/>
          <a:ln>
            <a:noFill/>
          </a:ln>
        </p:spPr>
      </p:pic>
      <p:sp>
        <p:nvSpPr>
          <p:cNvPr id="19" name="Google Shape;19;p4"/>
          <p:cNvSpPr txBox="1"/>
          <p:nvPr>
            <p:ph idx="1" type="body"/>
          </p:nvPr>
        </p:nvSpPr>
        <p:spPr>
          <a:xfrm>
            <a:off x="962850" y="919975"/>
            <a:ext cx="4469100" cy="3342000"/>
          </a:xfrm>
          <a:prstGeom prst="rect">
            <a:avLst/>
          </a:prstGeom>
        </p:spPr>
        <p:txBody>
          <a:bodyPr anchorCtr="0" anchor="t" bIns="0" lIns="0" spcFirstLastPara="1" rIns="0" wrap="square" tIns="0">
            <a:noAutofit/>
          </a:bodyPr>
          <a:lstStyle>
            <a:lvl1pPr indent="-431800" lvl="0" marL="457200" rtl="0">
              <a:lnSpc>
                <a:spcPct val="115000"/>
              </a:lnSpc>
              <a:spcBef>
                <a:spcPts val="600"/>
              </a:spcBef>
              <a:spcAft>
                <a:spcPts val="0"/>
              </a:spcAft>
              <a:buClr>
                <a:schemeClr val="accent5"/>
              </a:buClr>
              <a:buSzPts val="3200"/>
              <a:buChar char="●"/>
              <a:defRPr sz="3200">
                <a:solidFill>
                  <a:schemeClr val="accent5"/>
                </a:solidFill>
              </a:defRPr>
            </a:lvl1pPr>
            <a:lvl2pPr indent="-431800" lvl="1" marL="914400" rtl="0">
              <a:lnSpc>
                <a:spcPct val="115000"/>
              </a:lnSpc>
              <a:spcBef>
                <a:spcPts val="0"/>
              </a:spcBef>
              <a:spcAft>
                <a:spcPts val="0"/>
              </a:spcAft>
              <a:buSzPts val="3200"/>
              <a:buChar char="○"/>
              <a:defRPr sz="3200">
                <a:solidFill>
                  <a:schemeClr val="accent5"/>
                </a:solidFill>
              </a:defRPr>
            </a:lvl2pPr>
            <a:lvl3pPr indent="-431800" lvl="2" marL="1371600" rtl="0">
              <a:lnSpc>
                <a:spcPct val="115000"/>
              </a:lnSpc>
              <a:spcBef>
                <a:spcPts val="0"/>
              </a:spcBef>
              <a:spcAft>
                <a:spcPts val="0"/>
              </a:spcAft>
              <a:buClr>
                <a:schemeClr val="accent5"/>
              </a:buClr>
              <a:buSzPts val="3200"/>
              <a:buChar char="■"/>
              <a:defRPr sz="3200">
                <a:solidFill>
                  <a:schemeClr val="accent5"/>
                </a:solidFill>
              </a:defRPr>
            </a:lvl3pPr>
            <a:lvl4pPr indent="-431800" lvl="3" marL="1828800" rtl="0">
              <a:lnSpc>
                <a:spcPct val="115000"/>
              </a:lnSpc>
              <a:spcBef>
                <a:spcPts val="0"/>
              </a:spcBef>
              <a:spcAft>
                <a:spcPts val="0"/>
              </a:spcAft>
              <a:buClr>
                <a:schemeClr val="accent5"/>
              </a:buClr>
              <a:buSzPts val="3200"/>
              <a:buChar char="●"/>
              <a:defRPr sz="3200">
                <a:solidFill>
                  <a:schemeClr val="accent5"/>
                </a:solidFill>
              </a:defRPr>
            </a:lvl4pPr>
            <a:lvl5pPr indent="-431800" lvl="4" marL="2286000" rtl="0">
              <a:lnSpc>
                <a:spcPct val="115000"/>
              </a:lnSpc>
              <a:spcBef>
                <a:spcPts val="0"/>
              </a:spcBef>
              <a:spcAft>
                <a:spcPts val="0"/>
              </a:spcAft>
              <a:buClr>
                <a:schemeClr val="accent5"/>
              </a:buClr>
              <a:buSzPts val="3200"/>
              <a:buChar char="○"/>
              <a:defRPr sz="3200">
                <a:solidFill>
                  <a:schemeClr val="accent5"/>
                </a:solidFill>
              </a:defRPr>
            </a:lvl5pPr>
            <a:lvl6pPr indent="-431800" lvl="5" marL="2743200" rtl="0">
              <a:lnSpc>
                <a:spcPct val="115000"/>
              </a:lnSpc>
              <a:spcBef>
                <a:spcPts val="0"/>
              </a:spcBef>
              <a:spcAft>
                <a:spcPts val="0"/>
              </a:spcAft>
              <a:buClr>
                <a:schemeClr val="accent5"/>
              </a:buClr>
              <a:buSzPts val="3200"/>
              <a:buChar char="■"/>
              <a:defRPr sz="3200">
                <a:solidFill>
                  <a:schemeClr val="accent5"/>
                </a:solidFill>
              </a:defRPr>
            </a:lvl6pPr>
            <a:lvl7pPr indent="-431800" lvl="6" marL="3200400" rtl="0">
              <a:lnSpc>
                <a:spcPct val="115000"/>
              </a:lnSpc>
              <a:spcBef>
                <a:spcPts val="0"/>
              </a:spcBef>
              <a:spcAft>
                <a:spcPts val="0"/>
              </a:spcAft>
              <a:buClr>
                <a:schemeClr val="accent5"/>
              </a:buClr>
              <a:buSzPts val="3200"/>
              <a:buChar char="●"/>
              <a:defRPr sz="3200">
                <a:solidFill>
                  <a:schemeClr val="accent5"/>
                </a:solidFill>
              </a:defRPr>
            </a:lvl7pPr>
            <a:lvl8pPr indent="-431800" lvl="7" marL="3657600" rtl="0">
              <a:lnSpc>
                <a:spcPct val="115000"/>
              </a:lnSpc>
              <a:spcBef>
                <a:spcPts val="0"/>
              </a:spcBef>
              <a:spcAft>
                <a:spcPts val="0"/>
              </a:spcAft>
              <a:buClr>
                <a:schemeClr val="accent5"/>
              </a:buClr>
              <a:buSzPts val="3200"/>
              <a:buChar char="○"/>
              <a:defRPr sz="3200">
                <a:solidFill>
                  <a:schemeClr val="accent5"/>
                </a:solidFill>
              </a:defRPr>
            </a:lvl8pPr>
            <a:lvl9pPr indent="-431800" lvl="8" marL="4114800">
              <a:lnSpc>
                <a:spcPct val="115000"/>
              </a:lnSpc>
              <a:spcBef>
                <a:spcPts val="0"/>
              </a:spcBef>
              <a:spcAft>
                <a:spcPts val="0"/>
              </a:spcAft>
              <a:buClr>
                <a:schemeClr val="accent5"/>
              </a:buClr>
              <a:buSzPts val="3200"/>
              <a:buChar char="■"/>
              <a:defRPr sz="3200">
                <a:solidFill>
                  <a:schemeClr val="accent5"/>
                </a:solidFill>
              </a:defRPr>
            </a:lvl9pPr>
          </a:lstStyle>
          <a:p/>
        </p:txBody>
      </p:sp>
      <p:sp>
        <p:nvSpPr>
          <p:cNvPr id="20" name="Google Shape;20;p4"/>
          <p:cNvSpPr txBox="1"/>
          <p:nvPr/>
        </p:nvSpPr>
        <p:spPr>
          <a:xfrm>
            <a:off x="390571" y="571075"/>
            <a:ext cx="6480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9600">
                <a:solidFill>
                  <a:schemeClr val="dk2"/>
                </a:solidFill>
                <a:latin typeface="Muli"/>
                <a:ea typeface="Muli"/>
                <a:cs typeface="Muli"/>
                <a:sym typeface="Muli"/>
              </a:rPr>
              <a:t>“</a:t>
            </a:r>
            <a:endParaRPr b="1" sz="9600">
              <a:solidFill>
                <a:schemeClr val="dk2"/>
              </a:solidFill>
              <a:latin typeface="Muli"/>
              <a:ea typeface="Muli"/>
              <a:cs typeface="Muli"/>
              <a:sym typeface="Muli"/>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5289349" y="2301324"/>
            <a:ext cx="3702249" cy="2686125"/>
          </a:xfrm>
          <a:prstGeom prst="rect">
            <a:avLst/>
          </a:prstGeom>
          <a:noFill/>
          <a:ln>
            <a:noFill/>
          </a:ln>
        </p:spPr>
      </p:pic>
      <p:sp>
        <p:nvSpPr>
          <p:cNvPr id="24" name="Google Shape;24;p5"/>
          <p:cNvSpPr txBox="1"/>
          <p:nvPr>
            <p:ph type="title"/>
          </p:nvPr>
        </p:nvSpPr>
        <p:spPr>
          <a:xfrm>
            <a:off x="457200" y="1044175"/>
            <a:ext cx="6300300" cy="857400"/>
          </a:xfrm>
          <a:prstGeom prst="rect">
            <a:avLst/>
          </a:prstGeom>
        </p:spPr>
        <p:txBody>
          <a:bodyPr anchorCtr="0" anchor="b" bIns="0" lIns="0" spcFirstLastPara="1" rIns="0" wrap="square" tIns="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5" name="Google Shape;25;p5"/>
          <p:cNvSpPr txBox="1"/>
          <p:nvPr>
            <p:ph idx="1" type="body"/>
          </p:nvPr>
        </p:nvSpPr>
        <p:spPr>
          <a:xfrm>
            <a:off x="457200" y="2038350"/>
            <a:ext cx="4929300" cy="1862700"/>
          </a:xfrm>
          <a:prstGeom prst="rect">
            <a:avLst/>
          </a:prstGeom>
        </p:spPr>
        <p:txBody>
          <a:bodyPr anchorCtr="0" anchor="t" bIns="0" lIns="0" spcFirstLastPara="1" rIns="0" wrap="square" tIns="0">
            <a:noAutofit/>
          </a:bodyPr>
          <a:lstStyle>
            <a:lvl1pPr indent="-368300" lvl="0" marL="457200">
              <a:spcBef>
                <a:spcPts val="600"/>
              </a:spcBef>
              <a:spcAft>
                <a:spcPts val="0"/>
              </a:spcAft>
              <a:buSzPts val="22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68300" lvl="4" marL="2286000">
              <a:spcBef>
                <a:spcPts val="0"/>
              </a:spcBef>
              <a:spcAft>
                <a:spcPts val="0"/>
              </a:spcAft>
              <a:buSzPts val="2200"/>
              <a:buChar char="○"/>
              <a:defRPr/>
            </a:lvl5pPr>
            <a:lvl6pPr indent="-368300" lvl="5" marL="2743200">
              <a:spcBef>
                <a:spcPts val="0"/>
              </a:spcBef>
              <a:spcAft>
                <a:spcPts val="0"/>
              </a:spcAft>
              <a:buSzPts val="2200"/>
              <a:buChar char="■"/>
              <a:defRPr/>
            </a:lvl6pPr>
            <a:lvl7pPr indent="-368300" lvl="6" marL="3200400">
              <a:spcBef>
                <a:spcPts val="0"/>
              </a:spcBef>
              <a:spcAft>
                <a:spcPts val="0"/>
              </a:spcAft>
              <a:buSzPts val="2200"/>
              <a:buChar char="●"/>
              <a:defRPr/>
            </a:lvl7pPr>
            <a:lvl8pPr indent="-368300" lvl="7" marL="3657600">
              <a:spcBef>
                <a:spcPts val="0"/>
              </a:spcBef>
              <a:spcAft>
                <a:spcPts val="0"/>
              </a:spcAft>
              <a:buSzPts val="2200"/>
              <a:buChar char="○"/>
              <a:defRPr/>
            </a:lvl8pPr>
            <a:lvl9pPr indent="-368300" lvl="8" marL="4114800">
              <a:spcBef>
                <a:spcPts val="0"/>
              </a:spcBef>
              <a:spcAft>
                <a:spcPts val="0"/>
              </a:spcAft>
              <a:buSzPts val="2200"/>
              <a:buChar char="■"/>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mask">
  <p:cSld name="TITLE_AND_BODY_1">
    <p:bg>
      <p:bgPr>
        <a:solidFill>
          <a:schemeClr val="accent1"/>
        </a:solidFill>
      </p:bgPr>
    </p:bg>
    <p:spTree>
      <p:nvGrpSpPr>
        <p:cNvPr id="27" name="Shape 27"/>
        <p:cNvGrpSpPr/>
        <p:nvPr/>
      </p:nvGrpSpPr>
      <p:grpSpPr>
        <a:xfrm>
          <a:off x="0" y="0"/>
          <a:ext cx="0" cy="0"/>
          <a:chOff x="0" y="0"/>
          <a:chExt cx="0" cy="0"/>
        </a:xfrm>
      </p:grpSpPr>
      <p:grpSp>
        <p:nvGrpSpPr>
          <p:cNvPr id="28" name="Google Shape;28;p6"/>
          <p:cNvGrpSpPr/>
          <p:nvPr/>
        </p:nvGrpSpPr>
        <p:grpSpPr>
          <a:xfrm>
            <a:off x="-144" y="4104"/>
            <a:ext cx="9144000" cy="5143488"/>
            <a:chOff x="238125" y="848325"/>
            <a:chExt cx="7143750" cy="4018350"/>
          </a:xfrm>
        </p:grpSpPr>
        <p:sp>
          <p:nvSpPr>
            <p:cNvPr id="29" name="Google Shape;29;p6"/>
            <p:cNvSpPr/>
            <p:nvPr/>
          </p:nvSpPr>
          <p:spPr>
            <a:xfrm>
              <a:off x="238125" y="848325"/>
              <a:ext cx="7143750" cy="4018350"/>
            </a:xfrm>
            <a:custGeom>
              <a:rect b="b" l="l" r="r" t="t"/>
              <a:pathLst>
                <a:path extrusionOk="0" h="160734" w="28575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p:nvPr/>
          </p:nvSpPr>
          <p:spPr>
            <a:xfrm>
              <a:off x="238125" y="848325"/>
              <a:ext cx="7143750" cy="4018350"/>
            </a:xfrm>
            <a:custGeom>
              <a:rect b="b" l="l" r="r" t="t"/>
              <a:pathLst>
                <a:path extrusionOk="0" h="160734" w="28575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 name="Google Shape;31;p6"/>
          <p:cNvSpPr txBox="1"/>
          <p:nvPr>
            <p:ph type="title"/>
          </p:nvPr>
        </p:nvSpPr>
        <p:spPr>
          <a:xfrm>
            <a:off x="457200" y="1425175"/>
            <a:ext cx="3101400" cy="8574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32" name="Google Shape;32;p6"/>
          <p:cNvSpPr txBox="1"/>
          <p:nvPr>
            <p:ph idx="1" type="body"/>
          </p:nvPr>
        </p:nvSpPr>
        <p:spPr>
          <a:xfrm>
            <a:off x="457200" y="2419350"/>
            <a:ext cx="3101400" cy="18627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33" name="Google Shape;33;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4" name="Shape 34"/>
        <p:cNvGrpSpPr/>
        <p:nvPr/>
      </p:nvGrpSpPr>
      <p:grpSpPr>
        <a:xfrm>
          <a:off x="0" y="0"/>
          <a:ext cx="0" cy="0"/>
          <a:chOff x="0" y="0"/>
          <a:chExt cx="0" cy="0"/>
        </a:xfrm>
      </p:grpSpPr>
      <p:pic>
        <p:nvPicPr>
          <p:cNvPr id="35" name="Google Shape;35;p7"/>
          <p:cNvPicPr preferRelativeResize="0"/>
          <p:nvPr/>
        </p:nvPicPr>
        <p:blipFill>
          <a:blip r:embed="rId2">
            <a:alphaModFix/>
          </a:blip>
          <a:stretch>
            <a:fillRect/>
          </a:stretch>
        </p:blipFill>
        <p:spPr>
          <a:xfrm>
            <a:off x="5458204" y="2372421"/>
            <a:ext cx="3533400" cy="2618625"/>
          </a:xfrm>
          <a:prstGeom prst="rect">
            <a:avLst/>
          </a:prstGeom>
          <a:noFill/>
          <a:ln>
            <a:noFill/>
          </a:ln>
        </p:spPr>
      </p:pic>
      <p:sp>
        <p:nvSpPr>
          <p:cNvPr id="36" name="Google Shape;36;p7"/>
          <p:cNvSpPr txBox="1"/>
          <p:nvPr>
            <p:ph type="title"/>
          </p:nvPr>
        </p:nvSpPr>
        <p:spPr>
          <a:xfrm>
            <a:off x="457200" y="1044175"/>
            <a:ext cx="6300300" cy="857400"/>
          </a:xfrm>
          <a:prstGeom prst="rect">
            <a:avLst/>
          </a:prstGeom>
        </p:spPr>
        <p:txBody>
          <a:bodyPr anchorCtr="0" anchor="b" bIns="0" lIns="0" spcFirstLastPara="1" rIns="0" wrap="square" tIns="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7" name="Google Shape;37;p7"/>
          <p:cNvSpPr txBox="1"/>
          <p:nvPr>
            <p:ph idx="1" type="body"/>
          </p:nvPr>
        </p:nvSpPr>
        <p:spPr>
          <a:xfrm>
            <a:off x="457200" y="2082325"/>
            <a:ext cx="2392500" cy="2767200"/>
          </a:xfrm>
          <a:prstGeom prst="rect">
            <a:avLst/>
          </a:prstGeom>
        </p:spPr>
        <p:txBody>
          <a:bodyPr anchorCtr="0" anchor="t" bIns="0" lIns="0" spcFirstLastPara="1" rIns="0" wrap="square" tIns="0">
            <a:noAutofit/>
          </a:bodyPr>
          <a:lstStyle>
            <a:lvl1pPr indent="-330200" lvl="0" marL="457200">
              <a:spcBef>
                <a:spcPts val="60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8" name="Google Shape;38;p7"/>
          <p:cNvSpPr txBox="1"/>
          <p:nvPr>
            <p:ph idx="2" type="body"/>
          </p:nvPr>
        </p:nvSpPr>
        <p:spPr>
          <a:xfrm>
            <a:off x="2993928" y="2082325"/>
            <a:ext cx="2392500" cy="2767200"/>
          </a:xfrm>
          <a:prstGeom prst="rect">
            <a:avLst/>
          </a:prstGeom>
        </p:spPr>
        <p:txBody>
          <a:bodyPr anchorCtr="0" anchor="t" bIns="0" lIns="0" spcFirstLastPara="1" rIns="0" wrap="square" tIns="0">
            <a:noAutofit/>
          </a:bodyPr>
          <a:lstStyle>
            <a:lvl1pPr indent="-330200" lvl="0" marL="457200">
              <a:spcBef>
                <a:spcPts val="60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0" name="Shape 40"/>
        <p:cNvGrpSpPr/>
        <p:nvPr/>
      </p:nvGrpSpPr>
      <p:grpSpPr>
        <a:xfrm>
          <a:off x="0" y="0"/>
          <a:ext cx="0" cy="0"/>
          <a:chOff x="0" y="0"/>
          <a:chExt cx="0" cy="0"/>
        </a:xfrm>
      </p:grpSpPr>
      <p:sp>
        <p:nvSpPr>
          <p:cNvPr id="41" name="Google Shape;41;p8"/>
          <p:cNvSpPr txBox="1"/>
          <p:nvPr>
            <p:ph type="title"/>
          </p:nvPr>
        </p:nvSpPr>
        <p:spPr>
          <a:xfrm>
            <a:off x="457200" y="1044175"/>
            <a:ext cx="6300300" cy="857400"/>
          </a:xfrm>
          <a:prstGeom prst="rect">
            <a:avLst/>
          </a:prstGeom>
        </p:spPr>
        <p:txBody>
          <a:bodyPr anchorCtr="0" anchor="b" bIns="0" lIns="0" spcFirstLastPara="1" rIns="0" wrap="square" tIns="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42" name="Google Shape;42;p8"/>
          <p:cNvSpPr txBox="1"/>
          <p:nvPr>
            <p:ph idx="1" type="body"/>
          </p:nvPr>
        </p:nvSpPr>
        <p:spPr>
          <a:xfrm>
            <a:off x="457200" y="2082325"/>
            <a:ext cx="2359800" cy="28434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43" name="Google Shape;43;p8"/>
          <p:cNvSpPr txBox="1"/>
          <p:nvPr>
            <p:ph idx="2" type="body"/>
          </p:nvPr>
        </p:nvSpPr>
        <p:spPr>
          <a:xfrm>
            <a:off x="3392100" y="2082325"/>
            <a:ext cx="2359800" cy="28434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44" name="Google Shape;44;p8"/>
          <p:cNvSpPr txBox="1"/>
          <p:nvPr>
            <p:ph idx="3" type="body"/>
          </p:nvPr>
        </p:nvSpPr>
        <p:spPr>
          <a:xfrm>
            <a:off x="6326997" y="2082325"/>
            <a:ext cx="2359800" cy="28434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45" name="Google Shape;45;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pic>
        <p:nvPicPr>
          <p:cNvPr id="47" name="Google Shape;47;p9"/>
          <p:cNvPicPr preferRelativeResize="0"/>
          <p:nvPr/>
        </p:nvPicPr>
        <p:blipFill>
          <a:blip r:embed="rId2">
            <a:alphaModFix/>
          </a:blip>
          <a:stretch>
            <a:fillRect/>
          </a:stretch>
        </p:blipFill>
        <p:spPr>
          <a:xfrm>
            <a:off x="5872725" y="2225700"/>
            <a:ext cx="3118876" cy="2765399"/>
          </a:xfrm>
          <a:prstGeom prst="rect">
            <a:avLst/>
          </a:prstGeom>
          <a:noFill/>
          <a:ln>
            <a:noFill/>
          </a:ln>
        </p:spPr>
      </p:pic>
      <p:sp>
        <p:nvSpPr>
          <p:cNvPr id="48" name="Google Shape;48;p9"/>
          <p:cNvSpPr txBox="1"/>
          <p:nvPr>
            <p:ph type="title"/>
          </p:nvPr>
        </p:nvSpPr>
        <p:spPr>
          <a:xfrm>
            <a:off x="457200" y="1044175"/>
            <a:ext cx="6300300" cy="857400"/>
          </a:xfrm>
          <a:prstGeom prst="rect">
            <a:avLst/>
          </a:prstGeom>
        </p:spPr>
        <p:txBody>
          <a:bodyPr anchorCtr="0" anchor="b" bIns="0" lIns="0" spcFirstLastPara="1" rIns="0" wrap="square" tIns="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9" name="Google Shape;49;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no illustration">
  <p:cSld name="TITLE_ONLY_1">
    <p:spTree>
      <p:nvGrpSpPr>
        <p:cNvPr id="50" name="Shape 50"/>
        <p:cNvGrpSpPr/>
        <p:nvPr/>
      </p:nvGrpSpPr>
      <p:grpSpPr>
        <a:xfrm>
          <a:off x="0" y="0"/>
          <a:ext cx="0" cy="0"/>
          <a:chOff x="0" y="0"/>
          <a:chExt cx="0" cy="0"/>
        </a:xfrm>
      </p:grpSpPr>
      <p:sp>
        <p:nvSpPr>
          <p:cNvPr id="51" name="Google Shape;51;p10"/>
          <p:cNvSpPr txBox="1"/>
          <p:nvPr>
            <p:ph type="title"/>
          </p:nvPr>
        </p:nvSpPr>
        <p:spPr>
          <a:xfrm>
            <a:off x="457200" y="1044175"/>
            <a:ext cx="6300300" cy="857400"/>
          </a:xfrm>
          <a:prstGeom prst="rect">
            <a:avLst/>
          </a:prstGeom>
        </p:spPr>
        <p:txBody>
          <a:bodyPr anchorCtr="0" anchor="b" bIns="0" lIns="0" spcFirstLastPara="1" rIns="0" wrap="square" tIns="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52" name="Google Shape;52;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1044175"/>
            <a:ext cx="63003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dk2"/>
              </a:buClr>
              <a:buSzPts val="4800"/>
              <a:buFont typeface="Poppins"/>
              <a:buNone/>
              <a:defRPr b="1" sz="4800">
                <a:solidFill>
                  <a:schemeClr val="dk2"/>
                </a:solidFill>
                <a:latin typeface="Poppins"/>
                <a:ea typeface="Poppins"/>
                <a:cs typeface="Poppins"/>
                <a:sym typeface="Poppins"/>
              </a:defRPr>
            </a:lvl1pPr>
            <a:lvl2pPr lvl="1">
              <a:spcBef>
                <a:spcPts val="0"/>
              </a:spcBef>
              <a:spcAft>
                <a:spcPts val="0"/>
              </a:spcAft>
              <a:buClr>
                <a:schemeClr val="dk2"/>
              </a:buClr>
              <a:buSzPts val="4800"/>
              <a:buFont typeface="Poppins"/>
              <a:buNone/>
              <a:defRPr b="1" sz="4800">
                <a:solidFill>
                  <a:schemeClr val="dk2"/>
                </a:solidFill>
                <a:latin typeface="Poppins"/>
                <a:ea typeface="Poppins"/>
                <a:cs typeface="Poppins"/>
                <a:sym typeface="Poppins"/>
              </a:defRPr>
            </a:lvl2pPr>
            <a:lvl3pPr lvl="2">
              <a:spcBef>
                <a:spcPts val="0"/>
              </a:spcBef>
              <a:spcAft>
                <a:spcPts val="0"/>
              </a:spcAft>
              <a:buClr>
                <a:schemeClr val="dk2"/>
              </a:buClr>
              <a:buSzPts val="4800"/>
              <a:buFont typeface="Poppins"/>
              <a:buNone/>
              <a:defRPr b="1" sz="4800">
                <a:solidFill>
                  <a:schemeClr val="dk2"/>
                </a:solidFill>
                <a:latin typeface="Poppins"/>
                <a:ea typeface="Poppins"/>
                <a:cs typeface="Poppins"/>
                <a:sym typeface="Poppins"/>
              </a:defRPr>
            </a:lvl3pPr>
            <a:lvl4pPr lvl="3">
              <a:spcBef>
                <a:spcPts val="0"/>
              </a:spcBef>
              <a:spcAft>
                <a:spcPts val="0"/>
              </a:spcAft>
              <a:buClr>
                <a:schemeClr val="dk2"/>
              </a:buClr>
              <a:buSzPts val="4800"/>
              <a:buFont typeface="Poppins"/>
              <a:buNone/>
              <a:defRPr b="1" sz="4800">
                <a:solidFill>
                  <a:schemeClr val="dk2"/>
                </a:solidFill>
                <a:latin typeface="Poppins"/>
                <a:ea typeface="Poppins"/>
                <a:cs typeface="Poppins"/>
                <a:sym typeface="Poppins"/>
              </a:defRPr>
            </a:lvl4pPr>
            <a:lvl5pPr lvl="4">
              <a:spcBef>
                <a:spcPts val="0"/>
              </a:spcBef>
              <a:spcAft>
                <a:spcPts val="0"/>
              </a:spcAft>
              <a:buClr>
                <a:schemeClr val="dk2"/>
              </a:buClr>
              <a:buSzPts val="4800"/>
              <a:buFont typeface="Poppins"/>
              <a:buNone/>
              <a:defRPr b="1" sz="4800">
                <a:solidFill>
                  <a:schemeClr val="dk2"/>
                </a:solidFill>
                <a:latin typeface="Poppins"/>
                <a:ea typeface="Poppins"/>
                <a:cs typeface="Poppins"/>
                <a:sym typeface="Poppins"/>
              </a:defRPr>
            </a:lvl5pPr>
            <a:lvl6pPr lvl="5">
              <a:spcBef>
                <a:spcPts val="0"/>
              </a:spcBef>
              <a:spcAft>
                <a:spcPts val="0"/>
              </a:spcAft>
              <a:buClr>
                <a:schemeClr val="dk2"/>
              </a:buClr>
              <a:buSzPts val="4800"/>
              <a:buFont typeface="Poppins"/>
              <a:buNone/>
              <a:defRPr b="1" sz="4800">
                <a:solidFill>
                  <a:schemeClr val="dk2"/>
                </a:solidFill>
                <a:latin typeface="Poppins"/>
                <a:ea typeface="Poppins"/>
                <a:cs typeface="Poppins"/>
                <a:sym typeface="Poppins"/>
              </a:defRPr>
            </a:lvl6pPr>
            <a:lvl7pPr lvl="6">
              <a:spcBef>
                <a:spcPts val="0"/>
              </a:spcBef>
              <a:spcAft>
                <a:spcPts val="0"/>
              </a:spcAft>
              <a:buClr>
                <a:schemeClr val="dk2"/>
              </a:buClr>
              <a:buSzPts val="4800"/>
              <a:buFont typeface="Poppins"/>
              <a:buNone/>
              <a:defRPr b="1" sz="4800">
                <a:solidFill>
                  <a:schemeClr val="dk2"/>
                </a:solidFill>
                <a:latin typeface="Poppins"/>
                <a:ea typeface="Poppins"/>
                <a:cs typeface="Poppins"/>
                <a:sym typeface="Poppins"/>
              </a:defRPr>
            </a:lvl7pPr>
            <a:lvl8pPr lvl="7">
              <a:spcBef>
                <a:spcPts val="0"/>
              </a:spcBef>
              <a:spcAft>
                <a:spcPts val="0"/>
              </a:spcAft>
              <a:buClr>
                <a:schemeClr val="dk2"/>
              </a:buClr>
              <a:buSzPts val="4800"/>
              <a:buFont typeface="Poppins"/>
              <a:buNone/>
              <a:defRPr b="1" sz="4800">
                <a:solidFill>
                  <a:schemeClr val="dk2"/>
                </a:solidFill>
                <a:latin typeface="Poppins"/>
                <a:ea typeface="Poppins"/>
                <a:cs typeface="Poppins"/>
                <a:sym typeface="Poppins"/>
              </a:defRPr>
            </a:lvl8pPr>
            <a:lvl9pPr lvl="8">
              <a:spcBef>
                <a:spcPts val="0"/>
              </a:spcBef>
              <a:spcAft>
                <a:spcPts val="0"/>
              </a:spcAft>
              <a:buClr>
                <a:schemeClr val="dk2"/>
              </a:buClr>
              <a:buSzPts val="4800"/>
              <a:buFont typeface="Poppins"/>
              <a:buNone/>
              <a:defRPr b="1" sz="4800">
                <a:solidFill>
                  <a:schemeClr val="dk2"/>
                </a:solidFill>
                <a:latin typeface="Poppins"/>
                <a:ea typeface="Poppins"/>
                <a:cs typeface="Poppins"/>
                <a:sym typeface="Poppins"/>
              </a:defRPr>
            </a:lvl9pPr>
          </a:lstStyle>
          <a:p/>
        </p:txBody>
      </p:sp>
      <p:sp>
        <p:nvSpPr>
          <p:cNvPr id="7" name="Google Shape;7;p1"/>
          <p:cNvSpPr txBox="1"/>
          <p:nvPr>
            <p:ph idx="1" type="body"/>
          </p:nvPr>
        </p:nvSpPr>
        <p:spPr>
          <a:xfrm>
            <a:off x="457200" y="2038350"/>
            <a:ext cx="4929300" cy="1862700"/>
          </a:xfrm>
          <a:prstGeom prst="rect">
            <a:avLst/>
          </a:prstGeom>
          <a:noFill/>
          <a:ln>
            <a:noFill/>
          </a:ln>
        </p:spPr>
        <p:txBody>
          <a:bodyPr anchorCtr="0" anchor="t" bIns="0" lIns="0" spcFirstLastPara="1" rIns="0" wrap="square" tIns="0">
            <a:noAutofit/>
          </a:bodyPr>
          <a:lstStyle>
            <a:lvl1pPr indent="-368300" lvl="0" marL="457200">
              <a:lnSpc>
                <a:spcPct val="115000"/>
              </a:lnSpc>
              <a:spcBef>
                <a:spcPts val="600"/>
              </a:spcBef>
              <a:spcAft>
                <a:spcPts val="0"/>
              </a:spcAft>
              <a:buClr>
                <a:schemeClr val="dk2"/>
              </a:buClr>
              <a:buSzPts val="2200"/>
              <a:buFont typeface="Muli"/>
              <a:buChar char="●"/>
              <a:defRPr sz="2200">
                <a:solidFill>
                  <a:schemeClr val="dk1"/>
                </a:solidFill>
                <a:latin typeface="Muli"/>
                <a:ea typeface="Muli"/>
                <a:cs typeface="Muli"/>
                <a:sym typeface="Muli"/>
              </a:defRPr>
            </a:lvl1pPr>
            <a:lvl2pPr indent="-368300" lvl="1" marL="914400">
              <a:lnSpc>
                <a:spcPct val="115000"/>
              </a:lnSpc>
              <a:spcBef>
                <a:spcPts val="0"/>
              </a:spcBef>
              <a:spcAft>
                <a:spcPts val="0"/>
              </a:spcAft>
              <a:buClr>
                <a:schemeClr val="accent5"/>
              </a:buClr>
              <a:buSzPts val="2200"/>
              <a:buFont typeface="Muli"/>
              <a:buChar char="○"/>
              <a:defRPr sz="2200">
                <a:solidFill>
                  <a:schemeClr val="dk1"/>
                </a:solidFill>
                <a:latin typeface="Muli"/>
                <a:ea typeface="Muli"/>
                <a:cs typeface="Muli"/>
                <a:sym typeface="Muli"/>
              </a:defRPr>
            </a:lvl2pPr>
            <a:lvl3pPr indent="-368300" lvl="2" marL="1371600">
              <a:lnSpc>
                <a:spcPct val="115000"/>
              </a:lnSpc>
              <a:spcBef>
                <a:spcPts val="0"/>
              </a:spcBef>
              <a:spcAft>
                <a:spcPts val="0"/>
              </a:spcAft>
              <a:buClr>
                <a:schemeClr val="accent4"/>
              </a:buClr>
              <a:buSzPts val="2200"/>
              <a:buFont typeface="Muli"/>
              <a:buChar char="■"/>
              <a:defRPr sz="2200">
                <a:solidFill>
                  <a:schemeClr val="dk1"/>
                </a:solidFill>
                <a:latin typeface="Muli"/>
                <a:ea typeface="Muli"/>
                <a:cs typeface="Muli"/>
                <a:sym typeface="Muli"/>
              </a:defRPr>
            </a:lvl3pPr>
            <a:lvl4pPr indent="-368300" lvl="3" marL="18288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4pPr>
            <a:lvl5pPr indent="-368300" lvl="4" marL="22860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5pPr>
            <a:lvl6pPr indent="-368300" lvl="5" marL="27432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6pPr>
            <a:lvl7pPr indent="-368300" lvl="6" marL="32004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7pPr>
            <a:lvl8pPr indent="-368300" lvl="7" marL="36576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8pPr>
            <a:lvl9pPr indent="-368300" lvl="8" marL="41148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dk2"/>
                </a:solidFill>
                <a:latin typeface="Poppins"/>
                <a:ea typeface="Poppins"/>
                <a:cs typeface="Poppins"/>
                <a:sym typeface="Poppins"/>
              </a:defRPr>
            </a:lvl1pPr>
            <a:lvl2pPr lvl="1" algn="r">
              <a:buNone/>
              <a:defRPr sz="1300">
                <a:solidFill>
                  <a:schemeClr val="dk2"/>
                </a:solidFill>
                <a:latin typeface="Poppins"/>
                <a:ea typeface="Poppins"/>
                <a:cs typeface="Poppins"/>
                <a:sym typeface="Poppins"/>
              </a:defRPr>
            </a:lvl2pPr>
            <a:lvl3pPr lvl="2" algn="r">
              <a:buNone/>
              <a:defRPr sz="1300">
                <a:solidFill>
                  <a:schemeClr val="dk2"/>
                </a:solidFill>
                <a:latin typeface="Poppins"/>
                <a:ea typeface="Poppins"/>
                <a:cs typeface="Poppins"/>
                <a:sym typeface="Poppins"/>
              </a:defRPr>
            </a:lvl3pPr>
            <a:lvl4pPr lvl="3" algn="r">
              <a:buNone/>
              <a:defRPr sz="1300">
                <a:solidFill>
                  <a:schemeClr val="dk2"/>
                </a:solidFill>
                <a:latin typeface="Poppins"/>
                <a:ea typeface="Poppins"/>
                <a:cs typeface="Poppins"/>
                <a:sym typeface="Poppins"/>
              </a:defRPr>
            </a:lvl4pPr>
            <a:lvl5pPr lvl="4" algn="r">
              <a:buNone/>
              <a:defRPr sz="1300">
                <a:solidFill>
                  <a:schemeClr val="dk2"/>
                </a:solidFill>
                <a:latin typeface="Poppins"/>
                <a:ea typeface="Poppins"/>
                <a:cs typeface="Poppins"/>
                <a:sym typeface="Poppins"/>
              </a:defRPr>
            </a:lvl5pPr>
            <a:lvl6pPr lvl="5" algn="r">
              <a:buNone/>
              <a:defRPr sz="1300">
                <a:solidFill>
                  <a:schemeClr val="dk2"/>
                </a:solidFill>
                <a:latin typeface="Poppins"/>
                <a:ea typeface="Poppins"/>
                <a:cs typeface="Poppins"/>
                <a:sym typeface="Poppins"/>
              </a:defRPr>
            </a:lvl6pPr>
            <a:lvl7pPr lvl="6" algn="r">
              <a:buNone/>
              <a:defRPr sz="1300">
                <a:solidFill>
                  <a:schemeClr val="dk2"/>
                </a:solidFill>
                <a:latin typeface="Poppins"/>
                <a:ea typeface="Poppins"/>
                <a:cs typeface="Poppins"/>
                <a:sym typeface="Poppins"/>
              </a:defRPr>
            </a:lvl7pPr>
            <a:lvl8pPr lvl="7" algn="r">
              <a:buNone/>
              <a:defRPr sz="1300">
                <a:solidFill>
                  <a:schemeClr val="dk2"/>
                </a:solidFill>
                <a:latin typeface="Poppins"/>
                <a:ea typeface="Poppins"/>
                <a:cs typeface="Poppins"/>
                <a:sym typeface="Poppins"/>
              </a:defRPr>
            </a:lvl8pPr>
            <a:lvl9pPr lvl="8" algn="r">
              <a:buNone/>
              <a:defRPr sz="1300">
                <a:solidFill>
                  <a:schemeClr val="dk2"/>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28.png"/><Relationship Id="rId7" Type="http://schemas.openxmlformats.org/officeDocument/2006/relationships/image" Target="../media/image26.png"/><Relationship Id="rId8"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hyperlink" Target="https://developer.android.com/docs" TargetMode="External"/><Relationship Id="rId4" Type="http://schemas.openxmlformats.org/officeDocument/2006/relationships/hyperlink" Target="https://www.anychart.com/p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3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gif"/><Relationship Id="rId4" Type="http://schemas.openxmlformats.org/officeDocument/2006/relationships/image" Target="../media/image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gif"/><Relationship Id="rId4" Type="http://schemas.openxmlformats.org/officeDocument/2006/relationships/image" Target="../media/image13.gif"/><Relationship Id="rId5" Type="http://schemas.openxmlformats.org/officeDocument/2006/relationships/image" Target="../media/image12.gif"/><Relationship Id="rId6" Type="http://schemas.openxmlformats.org/officeDocument/2006/relationships/image" Target="../media/image18.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idx="12" type="sldNum"/>
          </p:nvPr>
        </p:nvSpPr>
        <p:spPr>
          <a:xfrm>
            <a:off x="8480575" y="4749850"/>
            <a:ext cx="6012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F1C232"/>
                </a:solidFill>
              </a:rPr>
              <a:t>‹#›</a:t>
            </a:fld>
            <a:endParaRPr>
              <a:solidFill>
                <a:srgbClr val="F1C232"/>
              </a:solidFill>
            </a:endParaRPr>
          </a:p>
        </p:txBody>
      </p:sp>
      <p:sp>
        <p:nvSpPr>
          <p:cNvPr id="67" name="Google Shape;67;p14"/>
          <p:cNvSpPr txBox="1"/>
          <p:nvPr/>
        </p:nvSpPr>
        <p:spPr>
          <a:xfrm>
            <a:off x="240625" y="3757000"/>
            <a:ext cx="4110000" cy="107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t>Project Title:  </a:t>
            </a:r>
            <a:r>
              <a:rPr lang="en" sz="1300"/>
              <a:t>Bee in Control</a:t>
            </a:r>
            <a:endParaRPr sz="1300"/>
          </a:p>
          <a:p>
            <a:pPr indent="0" lvl="0" marL="0" rtl="0" algn="l">
              <a:lnSpc>
                <a:spcPct val="115000"/>
              </a:lnSpc>
              <a:spcBef>
                <a:spcPts val="0"/>
              </a:spcBef>
              <a:spcAft>
                <a:spcPts val="0"/>
              </a:spcAft>
              <a:buNone/>
            </a:pPr>
            <a:r>
              <a:rPr b="1" lang="en" sz="1300"/>
              <a:t>Group: </a:t>
            </a:r>
            <a:r>
              <a:rPr lang="en" sz="1300"/>
              <a:t>G2,</a:t>
            </a:r>
            <a:r>
              <a:rPr b="1" lang="en" sz="1300"/>
              <a:t> </a:t>
            </a:r>
            <a:r>
              <a:rPr lang="en" sz="1300"/>
              <a:t>Lúcia Sousa 93086, Raquel Pinto 92948, Rodrigo Martins 93264 </a:t>
            </a:r>
            <a:endParaRPr sz="1300"/>
          </a:p>
          <a:p>
            <a:pPr indent="0" lvl="0" marL="0" rtl="0" algn="l">
              <a:lnSpc>
                <a:spcPct val="115000"/>
              </a:lnSpc>
              <a:spcBef>
                <a:spcPts val="0"/>
              </a:spcBef>
              <a:spcAft>
                <a:spcPts val="0"/>
              </a:spcAft>
              <a:buNone/>
            </a:pPr>
            <a:r>
              <a:rPr b="1" lang="en" sz="1300"/>
              <a:t>Lab Class: </a:t>
            </a:r>
            <a:r>
              <a:rPr lang="en" sz="1300"/>
              <a:t>P4</a:t>
            </a:r>
            <a:endParaRPr sz="300">
              <a:latin typeface="Muli"/>
              <a:ea typeface="Muli"/>
              <a:cs typeface="Muli"/>
              <a:sym typeface="Muli"/>
            </a:endParaRPr>
          </a:p>
        </p:txBody>
      </p:sp>
      <p:grpSp>
        <p:nvGrpSpPr>
          <p:cNvPr id="68" name="Google Shape;68;p14"/>
          <p:cNvGrpSpPr/>
          <p:nvPr/>
        </p:nvGrpSpPr>
        <p:grpSpPr>
          <a:xfrm rot="-5400000">
            <a:off x="6467879" y="2468266"/>
            <a:ext cx="2061411" cy="3288952"/>
            <a:chOff x="-1118100" y="-573700"/>
            <a:chExt cx="3786575" cy="6041425"/>
          </a:xfrm>
        </p:grpSpPr>
        <p:sp>
          <p:nvSpPr>
            <p:cNvPr id="69" name="Google Shape;69;p14"/>
            <p:cNvSpPr/>
            <p:nvPr/>
          </p:nvSpPr>
          <p:spPr>
            <a:xfrm>
              <a:off x="-682275" y="3846150"/>
              <a:ext cx="784175" cy="891850"/>
            </a:xfrm>
            <a:custGeom>
              <a:rect b="b" l="l" r="r" t="t"/>
              <a:pathLst>
                <a:path extrusionOk="0" h="35674" w="31367">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160300" y="3844425"/>
              <a:ext cx="784150" cy="891275"/>
            </a:xfrm>
            <a:custGeom>
              <a:rect b="b" l="l" r="r" t="t"/>
              <a:pathLst>
                <a:path extrusionOk="0" h="35651" w="31366">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1002850" y="3842150"/>
              <a:ext cx="784175" cy="891850"/>
            </a:xfrm>
            <a:custGeom>
              <a:rect b="b" l="l" r="r" t="t"/>
              <a:pathLst>
                <a:path extrusionOk="0" h="35674" w="31367">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246950" y="4575875"/>
              <a:ext cx="784150" cy="891850"/>
            </a:xfrm>
            <a:custGeom>
              <a:rect b="b" l="l" r="r" t="t"/>
              <a:pathLst>
                <a:path extrusionOk="0" h="35674" w="31366">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596175" y="4574150"/>
              <a:ext cx="784175" cy="891275"/>
            </a:xfrm>
            <a:custGeom>
              <a:rect b="b" l="l" r="r" t="t"/>
              <a:pathLst>
                <a:path extrusionOk="0" h="35651" w="31367">
                  <a:moveTo>
                    <a:pt x="15191" y="1"/>
                  </a:moveTo>
                  <a:lnTo>
                    <a:pt x="1" y="9326"/>
                  </a:lnTo>
                  <a:lnTo>
                    <a:pt x="459" y="27151"/>
                  </a:lnTo>
                  <a:lnTo>
                    <a:pt x="16153" y="35651"/>
                  </a:lnTo>
                  <a:lnTo>
                    <a:pt x="31366" y="26326"/>
                  </a:lnTo>
                  <a:lnTo>
                    <a:pt x="30885" y="8501"/>
                  </a:lnTo>
                  <a:lnTo>
                    <a:pt x="15191" y="1"/>
                  </a:lnTo>
                  <a:close/>
                </a:path>
              </a:pathLst>
            </a:custGeom>
            <a:solidFill>
              <a:srgbClr val="FFDB45">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710850" y="2360250"/>
              <a:ext cx="784175" cy="891850"/>
            </a:xfrm>
            <a:custGeom>
              <a:rect b="b" l="l" r="r" t="t"/>
              <a:pathLst>
                <a:path extrusionOk="0" h="35674" w="31367">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131725" y="2358525"/>
              <a:ext cx="784150" cy="891275"/>
            </a:xfrm>
            <a:custGeom>
              <a:rect b="b" l="l" r="r" t="t"/>
              <a:pathLst>
                <a:path extrusionOk="0" h="35651" w="31366">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974275" y="2356250"/>
              <a:ext cx="784175" cy="891850"/>
            </a:xfrm>
            <a:custGeom>
              <a:rect b="b" l="l" r="r" t="t"/>
              <a:pathLst>
                <a:path extrusionOk="0" h="35674" w="31367">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1118100" y="3091700"/>
              <a:ext cx="784175" cy="891850"/>
            </a:xfrm>
            <a:custGeom>
              <a:rect b="b" l="l" r="r" t="t"/>
              <a:pathLst>
                <a:path extrusionOk="0" h="35674" w="31367">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275525" y="3089975"/>
              <a:ext cx="784150" cy="891850"/>
            </a:xfrm>
            <a:custGeom>
              <a:rect b="b" l="l" r="r" t="t"/>
              <a:pathLst>
                <a:path extrusionOk="0" h="35674" w="31366">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710850" y="883875"/>
              <a:ext cx="784175" cy="891850"/>
            </a:xfrm>
            <a:custGeom>
              <a:rect b="b" l="l" r="r" t="t"/>
              <a:pathLst>
                <a:path extrusionOk="0" h="35674" w="31367">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131725" y="882150"/>
              <a:ext cx="784150" cy="891275"/>
            </a:xfrm>
            <a:custGeom>
              <a:rect b="b" l="l" r="r" t="t"/>
              <a:pathLst>
                <a:path extrusionOk="0" h="35651" w="31366">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974275" y="879875"/>
              <a:ext cx="784175" cy="891850"/>
            </a:xfrm>
            <a:custGeom>
              <a:rect b="b" l="l" r="r" t="t"/>
              <a:pathLst>
                <a:path extrusionOk="0" h="35674" w="31367">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1118100" y="1615325"/>
              <a:ext cx="784175" cy="891850"/>
            </a:xfrm>
            <a:custGeom>
              <a:rect b="b" l="l" r="r" t="t"/>
              <a:pathLst>
                <a:path extrusionOk="0" h="35674" w="31367">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567600" y="1611875"/>
              <a:ext cx="784175" cy="891275"/>
            </a:xfrm>
            <a:custGeom>
              <a:rect b="b" l="l" r="r" t="t"/>
              <a:pathLst>
                <a:path extrusionOk="0" h="35651" w="31367">
                  <a:moveTo>
                    <a:pt x="15191" y="1"/>
                  </a:moveTo>
                  <a:lnTo>
                    <a:pt x="1" y="9326"/>
                  </a:lnTo>
                  <a:lnTo>
                    <a:pt x="459" y="27151"/>
                  </a:lnTo>
                  <a:lnTo>
                    <a:pt x="16153" y="35651"/>
                  </a:lnTo>
                  <a:lnTo>
                    <a:pt x="31366" y="26326"/>
                  </a:lnTo>
                  <a:lnTo>
                    <a:pt x="30885" y="8501"/>
                  </a:lnTo>
                  <a:lnTo>
                    <a:pt x="15191" y="1"/>
                  </a:lnTo>
                  <a:close/>
                </a:path>
              </a:pathLst>
            </a:custGeom>
            <a:solidFill>
              <a:srgbClr val="FFDB45">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a:off x="-710850" y="-571975"/>
              <a:ext cx="784175" cy="891850"/>
            </a:xfrm>
            <a:custGeom>
              <a:rect b="b" l="l" r="r" t="t"/>
              <a:pathLst>
                <a:path extrusionOk="0" h="35674" w="31367">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a:off x="131725" y="-573700"/>
              <a:ext cx="784150" cy="891275"/>
            </a:xfrm>
            <a:custGeom>
              <a:rect b="b" l="l" r="r" t="t"/>
              <a:pathLst>
                <a:path extrusionOk="0" h="35651" w="31366">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1118100" y="159475"/>
              <a:ext cx="784175" cy="891850"/>
            </a:xfrm>
            <a:custGeom>
              <a:rect b="b" l="l" r="r" t="t"/>
              <a:pathLst>
                <a:path extrusionOk="0" h="35674" w="31367">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275525" y="157750"/>
              <a:ext cx="784150" cy="891850"/>
            </a:xfrm>
            <a:custGeom>
              <a:rect b="b" l="l" r="r" t="t"/>
              <a:pathLst>
                <a:path extrusionOk="0" h="35674" w="31366">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1884325" y="3844425"/>
              <a:ext cx="784150" cy="891275"/>
            </a:xfrm>
            <a:custGeom>
              <a:rect b="b" l="l" r="r" t="t"/>
              <a:pathLst>
                <a:path extrusionOk="0" h="35651" w="31366">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1855750" y="2358525"/>
              <a:ext cx="784150" cy="891275"/>
            </a:xfrm>
            <a:custGeom>
              <a:rect b="b" l="l" r="r" t="t"/>
              <a:pathLst>
                <a:path extrusionOk="0" h="35651" w="31366">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1410400" y="3089975"/>
              <a:ext cx="784150" cy="891850"/>
            </a:xfrm>
            <a:custGeom>
              <a:rect b="b" l="l" r="r" t="t"/>
              <a:pathLst>
                <a:path extrusionOk="0" h="35674" w="31366">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14"/>
          <p:cNvGrpSpPr/>
          <p:nvPr/>
        </p:nvGrpSpPr>
        <p:grpSpPr>
          <a:xfrm flipH="1">
            <a:off x="6089479" y="2597778"/>
            <a:ext cx="1220634" cy="1334533"/>
            <a:chOff x="5949775" y="2481625"/>
            <a:chExt cx="407775" cy="445825"/>
          </a:xfrm>
        </p:grpSpPr>
        <p:sp>
          <p:nvSpPr>
            <p:cNvPr id="92" name="Google Shape;92;p14"/>
            <p:cNvSpPr/>
            <p:nvPr/>
          </p:nvSpPr>
          <p:spPr>
            <a:xfrm>
              <a:off x="5949775" y="2746875"/>
              <a:ext cx="72925" cy="42200"/>
            </a:xfrm>
            <a:custGeom>
              <a:rect b="b" l="l" r="r" t="t"/>
              <a:pathLst>
                <a:path extrusionOk="0" h="1688" w="2917">
                  <a:moveTo>
                    <a:pt x="2916" y="0"/>
                  </a:moveTo>
                  <a:lnTo>
                    <a:pt x="1" y="849"/>
                  </a:lnTo>
                  <a:lnTo>
                    <a:pt x="2916" y="1687"/>
                  </a:lnTo>
                  <a:lnTo>
                    <a:pt x="2916" y="0"/>
                  </a:ln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6061400" y="2481625"/>
              <a:ext cx="176625" cy="179175"/>
            </a:xfrm>
            <a:custGeom>
              <a:rect b="b" l="l" r="r" t="t"/>
              <a:pathLst>
                <a:path extrusionOk="0" h="7167" w="7065">
                  <a:moveTo>
                    <a:pt x="3451" y="1"/>
                  </a:moveTo>
                  <a:cubicBezTo>
                    <a:pt x="3204" y="1"/>
                    <a:pt x="2945" y="49"/>
                    <a:pt x="2675" y="154"/>
                  </a:cubicBezTo>
                  <a:cubicBezTo>
                    <a:pt x="1" y="1187"/>
                    <a:pt x="1206" y="3781"/>
                    <a:pt x="2158" y="5112"/>
                  </a:cubicBezTo>
                  <a:cubicBezTo>
                    <a:pt x="2858" y="6065"/>
                    <a:pt x="5085" y="7167"/>
                    <a:pt x="5085" y="7167"/>
                  </a:cubicBezTo>
                  <a:cubicBezTo>
                    <a:pt x="7064" y="4719"/>
                    <a:pt x="5876" y="1"/>
                    <a:pt x="3451" y="1"/>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6060875" y="2857825"/>
              <a:ext cx="34425" cy="62000"/>
            </a:xfrm>
            <a:custGeom>
              <a:rect b="b" l="l" r="r" t="t"/>
              <a:pathLst>
                <a:path extrusionOk="0" h="2480" w="1377">
                  <a:moveTo>
                    <a:pt x="954" y="0"/>
                  </a:moveTo>
                  <a:cubicBezTo>
                    <a:pt x="814" y="0"/>
                    <a:pt x="670" y="71"/>
                    <a:pt x="607" y="233"/>
                  </a:cubicBezTo>
                  <a:cubicBezTo>
                    <a:pt x="377" y="819"/>
                    <a:pt x="182" y="1427"/>
                    <a:pt x="56" y="2047"/>
                  </a:cubicBezTo>
                  <a:cubicBezTo>
                    <a:pt x="1" y="2309"/>
                    <a:pt x="219" y="2480"/>
                    <a:pt x="422" y="2480"/>
                  </a:cubicBezTo>
                  <a:cubicBezTo>
                    <a:pt x="557" y="2480"/>
                    <a:pt x="685" y="2404"/>
                    <a:pt x="722" y="2230"/>
                  </a:cubicBezTo>
                  <a:cubicBezTo>
                    <a:pt x="859" y="1611"/>
                    <a:pt x="1043" y="1002"/>
                    <a:pt x="1273" y="417"/>
                  </a:cubicBezTo>
                  <a:cubicBezTo>
                    <a:pt x="1377" y="166"/>
                    <a:pt x="1169" y="0"/>
                    <a:pt x="95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6123225" y="2865225"/>
              <a:ext cx="20400" cy="62225"/>
            </a:xfrm>
            <a:custGeom>
              <a:rect b="b" l="l" r="r" t="t"/>
              <a:pathLst>
                <a:path extrusionOk="0" h="2489" w="816">
                  <a:moveTo>
                    <a:pt x="473" y="0"/>
                  </a:moveTo>
                  <a:cubicBezTo>
                    <a:pt x="299" y="0"/>
                    <a:pt x="121" y="109"/>
                    <a:pt x="110" y="327"/>
                  </a:cubicBezTo>
                  <a:cubicBezTo>
                    <a:pt x="87" y="936"/>
                    <a:pt x="53" y="1544"/>
                    <a:pt x="18" y="2152"/>
                  </a:cubicBezTo>
                  <a:cubicBezTo>
                    <a:pt x="1" y="2376"/>
                    <a:pt x="164" y="2488"/>
                    <a:pt x="337" y="2488"/>
                  </a:cubicBezTo>
                  <a:cubicBezTo>
                    <a:pt x="509" y="2488"/>
                    <a:pt x="690" y="2376"/>
                    <a:pt x="707" y="2152"/>
                  </a:cubicBezTo>
                  <a:cubicBezTo>
                    <a:pt x="741" y="1544"/>
                    <a:pt x="776" y="936"/>
                    <a:pt x="810" y="327"/>
                  </a:cubicBezTo>
                  <a:cubicBezTo>
                    <a:pt x="816" y="109"/>
                    <a:pt x="646" y="0"/>
                    <a:pt x="4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6197975" y="2865225"/>
              <a:ext cx="24825" cy="62125"/>
            </a:xfrm>
            <a:custGeom>
              <a:rect b="b" l="l" r="r" t="t"/>
              <a:pathLst>
                <a:path extrusionOk="0" h="2485" w="993">
                  <a:moveTo>
                    <a:pt x="344" y="0"/>
                  </a:moveTo>
                  <a:cubicBezTo>
                    <a:pt x="170" y="0"/>
                    <a:pt x="1" y="109"/>
                    <a:pt x="12" y="327"/>
                  </a:cubicBezTo>
                  <a:cubicBezTo>
                    <a:pt x="35" y="970"/>
                    <a:pt x="127" y="1613"/>
                    <a:pt x="265" y="2244"/>
                  </a:cubicBezTo>
                  <a:cubicBezTo>
                    <a:pt x="305" y="2412"/>
                    <a:pt x="434" y="2485"/>
                    <a:pt x="568" y="2485"/>
                  </a:cubicBezTo>
                  <a:cubicBezTo>
                    <a:pt x="774" y="2485"/>
                    <a:pt x="993" y="2313"/>
                    <a:pt x="930" y="2049"/>
                  </a:cubicBezTo>
                  <a:cubicBezTo>
                    <a:pt x="804" y="1487"/>
                    <a:pt x="724" y="913"/>
                    <a:pt x="701" y="327"/>
                  </a:cubicBezTo>
                  <a:cubicBezTo>
                    <a:pt x="695" y="109"/>
                    <a:pt x="517" y="0"/>
                    <a:pt x="3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6246675" y="2860325"/>
              <a:ext cx="35175" cy="56050"/>
            </a:xfrm>
            <a:custGeom>
              <a:rect b="b" l="l" r="r" t="t"/>
              <a:pathLst>
                <a:path extrusionOk="0" h="2242" w="1407">
                  <a:moveTo>
                    <a:pt x="465" y="0"/>
                  </a:moveTo>
                  <a:cubicBezTo>
                    <a:pt x="244" y="0"/>
                    <a:pt x="1" y="252"/>
                    <a:pt x="119" y="535"/>
                  </a:cubicBezTo>
                  <a:cubicBezTo>
                    <a:pt x="325" y="1006"/>
                    <a:pt x="509" y="1499"/>
                    <a:pt x="658" y="1993"/>
                  </a:cubicBezTo>
                  <a:cubicBezTo>
                    <a:pt x="708" y="2167"/>
                    <a:pt x="847" y="2242"/>
                    <a:pt x="986" y="2242"/>
                  </a:cubicBezTo>
                  <a:cubicBezTo>
                    <a:pt x="1195" y="2242"/>
                    <a:pt x="1407" y="2071"/>
                    <a:pt x="1324" y="1809"/>
                  </a:cubicBezTo>
                  <a:cubicBezTo>
                    <a:pt x="1152" y="1258"/>
                    <a:pt x="956" y="707"/>
                    <a:pt x="715" y="179"/>
                  </a:cubicBezTo>
                  <a:cubicBezTo>
                    <a:pt x="661" y="53"/>
                    <a:pt x="565" y="0"/>
                    <a:pt x="4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6096700" y="2834375"/>
              <a:ext cx="76625" cy="48225"/>
            </a:xfrm>
            <a:custGeom>
              <a:rect b="b" l="l" r="r" t="t"/>
              <a:pathLst>
                <a:path extrusionOk="0" h="1929" w="3065">
                  <a:moveTo>
                    <a:pt x="0" y="1"/>
                  </a:moveTo>
                  <a:lnTo>
                    <a:pt x="0" y="1"/>
                  </a:lnTo>
                  <a:cubicBezTo>
                    <a:pt x="126" y="586"/>
                    <a:pt x="299" y="1171"/>
                    <a:pt x="494" y="1734"/>
                  </a:cubicBezTo>
                  <a:cubicBezTo>
                    <a:pt x="953" y="1871"/>
                    <a:pt x="1423" y="1929"/>
                    <a:pt x="1894" y="1929"/>
                  </a:cubicBezTo>
                  <a:lnTo>
                    <a:pt x="3065" y="1929"/>
                  </a:lnTo>
                  <a:cubicBezTo>
                    <a:pt x="2881" y="1401"/>
                    <a:pt x="2743" y="873"/>
                    <a:pt x="2629" y="322"/>
                  </a:cubicBezTo>
                  <a:cubicBezTo>
                    <a:pt x="1745" y="288"/>
                    <a:pt x="873" y="173"/>
                    <a:pt x="0"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6081200" y="2625200"/>
              <a:ext cx="88975" cy="217225"/>
            </a:xfrm>
            <a:custGeom>
              <a:rect b="b" l="l" r="r" t="t"/>
              <a:pathLst>
                <a:path extrusionOk="0" h="8689" w="3559">
                  <a:moveTo>
                    <a:pt x="2514" y="1"/>
                  </a:moveTo>
                  <a:cubicBezTo>
                    <a:pt x="2009" y="1"/>
                    <a:pt x="1493" y="81"/>
                    <a:pt x="1010" y="230"/>
                  </a:cubicBezTo>
                  <a:cubicBezTo>
                    <a:pt x="138" y="2859"/>
                    <a:pt x="0" y="5670"/>
                    <a:pt x="609" y="8368"/>
                  </a:cubicBezTo>
                  <a:cubicBezTo>
                    <a:pt x="1481" y="8540"/>
                    <a:pt x="2365" y="8655"/>
                    <a:pt x="3249" y="8689"/>
                  </a:cubicBezTo>
                  <a:cubicBezTo>
                    <a:pt x="2663" y="5889"/>
                    <a:pt x="2916" y="2847"/>
                    <a:pt x="3558" y="1"/>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6031550" y="2816025"/>
              <a:ext cx="77500" cy="61700"/>
            </a:xfrm>
            <a:custGeom>
              <a:rect b="b" l="l" r="r" t="t"/>
              <a:pathLst>
                <a:path extrusionOk="0" h="2468" w="3100">
                  <a:moveTo>
                    <a:pt x="1" y="0"/>
                  </a:moveTo>
                  <a:cubicBezTo>
                    <a:pt x="667" y="1205"/>
                    <a:pt x="1780" y="2089"/>
                    <a:pt x="3100" y="2468"/>
                  </a:cubicBezTo>
                  <a:cubicBezTo>
                    <a:pt x="2893" y="1905"/>
                    <a:pt x="2732" y="1320"/>
                    <a:pt x="2595" y="735"/>
                  </a:cubicBezTo>
                  <a:cubicBezTo>
                    <a:pt x="1711" y="562"/>
                    <a:pt x="850" y="310"/>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6015500" y="2630950"/>
              <a:ext cx="90975" cy="203450"/>
            </a:xfrm>
            <a:custGeom>
              <a:rect b="b" l="l" r="r" t="t"/>
              <a:pathLst>
                <a:path extrusionOk="0" h="8138" w="3639">
                  <a:moveTo>
                    <a:pt x="3638" y="0"/>
                  </a:moveTo>
                  <a:lnTo>
                    <a:pt x="3638" y="0"/>
                  </a:lnTo>
                  <a:cubicBezTo>
                    <a:pt x="1481" y="677"/>
                    <a:pt x="0" y="2663"/>
                    <a:pt x="0" y="4924"/>
                  </a:cubicBezTo>
                  <a:cubicBezTo>
                    <a:pt x="0" y="5796"/>
                    <a:pt x="218" y="6646"/>
                    <a:pt x="643" y="7403"/>
                  </a:cubicBezTo>
                  <a:cubicBezTo>
                    <a:pt x="1492" y="7713"/>
                    <a:pt x="2353" y="7965"/>
                    <a:pt x="3237" y="8138"/>
                  </a:cubicBezTo>
                  <a:cubicBezTo>
                    <a:pt x="2628" y="5440"/>
                    <a:pt x="2766" y="2629"/>
                    <a:pt x="36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6162400" y="2838400"/>
              <a:ext cx="86400" cy="44200"/>
            </a:xfrm>
            <a:custGeom>
              <a:rect b="b" l="l" r="r" t="t"/>
              <a:pathLst>
                <a:path extrusionOk="0" h="1768" w="3456">
                  <a:moveTo>
                    <a:pt x="3019" y="0"/>
                  </a:moveTo>
                  <a:cubicBezTo>
                    <a:pt x="2263" y="122"/>
                    <a:pt x="1500" y="178"/>
                    <a:pt x="736" y="178"/>
                  </a:cubicBezTo>
                  <a:cubicBezTo>
                    <a:pt x="491" y="178"/>
                    <a:pt x="246" y="172"/>
                    <a:pt x="1" y="161"/>
                  </a:cubicBezTo>
                  <a:lnTo>
                    <a:pt x="1" y="161"/>
                  </a:lnTo>
                  <a:cubicBezTo>
                    <a:pt x="104" y="712"/>
                    <a:pt x="253" y="1240"/>
                    <a:pt x="425" y="1768"/>
                  </a:cubicBezTo>
                  <a:lnTo>
                    <a:pt x="2652" y="1768"/>
                  </a:lnTo>
                  <a:cubicBezTo>
                    <a:pt x="2916" y="1768"/>
                    <a:pt x="3191" y="1756"/>
                    <a:pt x="3455" y="1710"/>
                  </a:cubicBezTo>
                  <a:cubicBezTo>
                    <a:pt x="3283" y="1148"/>
                    <a:pt x="3145" y="574"/>
                    <a:pt x="30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6147775" y="2625200"/>
              <a:ext cx="93850" cy="217650"/>
            </a:xfrm>
            <a:custGeom>
              <a:rect b="b" l="l" r="r" t="t"/>
              <a:pathLst>
                <a:path extrusionOk="0" h="8706" w="3754">
                  <a:moveTo>
                    <a:pt x="884" y="1"/>
                  </a:moveTo>
                  <a:cubicBezTo>
                    <a:pt x="253" y="2836"/>
                    <a:pt x="0" y="5889"/>
                    <a:pt x="574" y="8689"/>
                  </a:cubicBezTo>
                  <a:cubicBezTo>
                    <a:pt x="822" y="8700"/>
                    <a:pt x="1069" y="8706"/>
                    <a:pt x="1316" y="8706"/>
                  </a:cubicBezTo>
                  <a:cubicBezTo>
                    <a:pt x="2086" y="8706"/>
                    <a:pt x="2851" y="8650"/>
                    <a:pt x="3616" y="8528"/>
                  </a:cubicBezTo>
                  <a:cubicBezTo>
                    <a:pt x="3019" y="5739"/>
                    <a:pt x="2973" y="2847"/>
                    <a:pt x="3753" y="35"/>
                  </a:cubicBezTo>
                  <a:cubicBezTo>
                    <a:pt x="3581" y="12"/>
                    <a:pt x="3409" y="1"/>
                    <a:pt x="323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a:off x="6222075" y="2626075"/>
              <a:ext cx="135475" cy="212350"/>
            </a:xfrm>
            <a:custGeom>
              <a:rect b="b" l="l" r="r" t="t"/>
              <a:pathLst>
                <a:path extrusionOk="0" h="8494" w="5419">
                  <a:moveTo>
                    <a:pt x="793" y="0"/>
                  </a:moveTo>
                  <a:cubicBezTo>
                    <a:pt x="1" y="2812"/>
                    <a:pt x="47" y="5704"/>
                    <a:pt x="644" y="8493"/>
                  </a:cubicBezTo>
                  <a:cubicBezTo>
                    <a:pt x="2285" y="8241"/>
                    <a:pt x="3834" y="7690"/>
                    <a:pt x="5131" y="6795"/>
                  </a:cubicBezTo>
                  <a:cubicBezTo>
                    <a:pt x="5326" y="6255"/>
                    <a:pt x="5418" y="5693"/>
                    <a:pt x="5418" y="5119"/>
                  </a:cubicBezTo>
                  <a:cubicBezTo>
                    <a:pt x="5407" y="2479"/>
                    <a:pt x="3410" y="264"/>
                    <a:pt x="793"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a:off x="6238150" y="2795925"/>
              <a:ext cx="112225" cy="85250"/>
            </a:xfrm>
            <a:custGeom>
              <a:rect b="b" l="l" r="r" t="t"/>
              <a:pathLst>
                <a:path extrusionOk="0" h="3410" w="4489">
                  <a:moveTo>
                    <a:pt x="4488" y="1"/>
                  </a:moveTo>
                  <a:lnTo>
                    <a:pt x="4488" y="1"/>
                  </a:lnTo>
                  <a:cubicBezTo>
                    <a:pt x="3180" y="896"/>
                    <a:pt x="1630" y="1447"/>
                    <a:pt x="1" y="1699"/>
                  </a:cubicBezTo>
                  <a:cubicBezTo>
                    <a:pt x="115" y="2273"/>
                    <a:pt x="265" y="2847"/>
                    <a:pt x="425" y="3409"/>
                  </a:cubicBezTo>
                  <a:cubicBezTo>
                    <a:pt x="2307" y="3099"/>
                    <a:pt x="3857" y="1803"/>
                    <a:pt x="4488"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a:off x="6284050" y="2722175"/>
              <a:ext cx="29300" cy="24900"/>
            </a:xfrm>
            <a:custGeom>
              <a:rect b="b" l="l" r="r" t="t"/>
              <a:pathLst>
                <a:path extrusionOk="0" h="996" w="1172">
                  <a:moveTo>
                    <a:pt x="667" y="1"/>
                  </a:moveTo>
                  <a:cubicBezTo>
                    <a:pt x="230" y="1"/>
                    <a:pt x="1" y="529"/>
                    <a:pt x="322" y="850"/>
                  </a:cubicBezTo>
                  <a:cubicBezTo>
                    <a:pt x="422" y="950"/>
                    <a:pt x="546" y="995"/>
                    <a:pt x="668" y="995"/>
                  </a:cubicBezTo>
                  <a:cubicBezTo>
                    <a:pt x="924" y="995"/>
                    <a:pt x="1172" y="798"/>
                    <a:pt x="1172" y="495"/>
                  </a:cubicBezTo>
                  <a:cubicBezTo>
                    <a:pt x="1172" y="219"/>
                    <a:pt x="942" y="1"/>
                    <a:pt x="6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a:off x="6256525" y="2757775"/>
              <a:ext cx="68300" cy="58400"/>
            </a:xfrm>
            <a:custGeom>
              <a:rect b="b" l="l" r="r" t="t"/>
              <a:pathLst>
                <a:path extrusionOk="0" h="2336" w="2732">
                  <a:moveTo>
                    <a:pt x="1561" y="0"/>
                  </a:moveTo>
                  <a:cubicBezTo>
                    <a:pt x="528" y="0"/>
                    <a:pt x="0" y="1251"/>
                    <a:pt x="735" y="1986"/>
                  </a:cubicBezTo>
                  <a:cubicBezTo>
                    <a:pt x="976" y="2227"/>
                    <a:pt x="1271" y="2335"/>
                    <a:pt x="1559" y="2335"/>
                  </a:cubicBezTo>
                  <a:cubicBezTo>
                    <a:pt x="2160" y="2335"/>
                    <a:pt x="2732" y="1865"/>
                    <a:pt x="2732" y="1159"/>
                  </a:cubicBezTo>
                  <a:cubicBezTo>
                    <a:pt x="2732" y="517"/>
                    <a:pt x="2215" y="0"/>
                    <a:pt x="1561" y="0"/>
                  </a:cubicBezTo>
                  <a:close/>
                </a:path>
              </a:pathLst>
            </a:custGeom>
            <a:solidFill>
              <a:srgbClr val="F7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a:off x="6005725" y="2504325"/>
              <a:ext cx="194025" cy="156475"/>
            </a:xfrm>
            <a:custGeom>
              <a:rect b="b" l="l" r="r" t="t"/>
              <a:pathLst>
                <a:path extrusionOk="0" h="6259" w="7761">
                  <a:moveTo>
                    <a:pt x="3454" y="0"/>
                  </a:moveTo>
                  <a:cubicBezTo>
                    <a:pt x="3001" y="0"/>
                    <a:pt x="2551" y="163"/>
                    <a:pt x="2136" y="532"/>
                  </a:cubicBezTo>
                  <a:cubicBezTo>
                    <a:pt x="1" y="2437"/>
                    <a:pt x="2032" y="4445"/>
                    <a:pt x="3398" y="5352"/>
                  </a:cubicBezTo>
                  <a:cubicBezTo>
                    <a:pt x="4374" y="6006"/>
                    <a:pt x="6853" y="6259"/>
                    <a:pt x="6853" y="6259"/>
                  </a:cubicBezTo>
                  <a:cubicBezTo>
                    <a:pt x="7760" y="3546"/>
                    <a:pt x="5570" y="0"/>
                    <a:pt x="3454"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a:off x="6197975" y="2535675"/>
              <a:ext cx="132875" cy="111925"/>
            </a:xfrm>
            <a:custGeom>
              <a:rect b="b" l="l" r="r" t="t"/>
              <a:pathLst>
                <a:path extrusionOk="0" h="4477" w="5315">
                  <a:moveTo>
                    <a:pt x="2847" y="1"/>
                  </a:moveTo>
                  <a:cubicBezTo>
                    <a:pt x="2847" y="1"/>
                    <a:pt x="1573" y="1619"/>
                    <a:pt x="1573" y="1619"/>
                  </a:cubicBezTo>
                  <a:cubicBezTo>
                    <a:pt x="1562" y="1619"/>
                    <a:pt x="1" y="253"/>
                    <a:pt x="1" y="253"/>
                  </a:cubicBezTo>
                  <a:lnTo>
                    <a:pt x="1" y="253"/>
                  </a:lnTo>
                  <a:lnTo>
                    <a:pt x="620" y="4006"/>
                  </a:lnTo>
                  <a:lnTo>
                    <a:pt x="4121" y="4477"/>
                  </a:lnTo>
                  <a:lnTo>
                    <a:pt x="5315" y="1424"/>
                  </a:lnTo>
                  <a:lnTo>
                    <a:pt x="3467" y="1917"/>
                  </a:lnTo>
                  <a:lnTo>
                    <a:pt x="2847" y="1"/>
                  </a:ln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14"/>
          <p:cNvGrpSpPr/>
          <p:nvPr/>
        </p:nvGrpSpPr>
        <p:grpSpPr>
          <a:xfrm flipH="1">
            <a:off x="8003267" y="2981962"/>
            <a:ext cx="835724" cy="913821"/>
            <a:chOff x="2013650" y="1733325"/>
            <a:chExt cx="407750" cy="445875"/>
          </a:xfrm>
        </p:grpSpPr>
        <p:sp>
          <p:nvSpPr>
            <p:cNvPr id="111" name="Google Shape;111;p14"/>
            <p:cNvSpPr/>
            <p:nvPr/>
          </p:nvSpPr>
          <p:spPr>
            <a:xfrm>
              <a:off x="2013650" y="1998550"/>
              <a:ext cx="72900" cy="42200"/>
            </a:xfrm>
            <a:custGeom>
              <a:rect b="b" l="l" r="r" t="t"/>
              <a:pathLst>
                <a:path extrusionOk="0" h="1688" w="2916">
                  <a:moveTo>
                    <a:pt x="2916" y="0"/>
                  </a:moveTo>
                  <a:lnTo>
                    <a:pt x="0" y="838"/>
                  </a:lnTo>
                  <a:lnTo>
                    <a:pt x="2916" y="1688"/>
                  </a:lnTo>
                  <a:lnTo>
                    <a:pt x="2916" y="0"/>
                  </a:ln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2124975" y="1733325"/>
              <a:ext cx="176625" cy="179450"/>
            </a:xfrm>
            <a:custGeom>
              <a:rect b="b" l="l" r="r" t="t"/>
              <a:pathLst>
                <a:path extrusionOk="0" h="7178" w="7065">
                  <a:moveTo>
                    <a:pt x="3453" y="0"/>
                  </a:moveTo>
                  <a:cubicBezTo>
                    <a:pt x="3206" y="0"/>
                    <a:pt x="2946" y="49"/>
                    <a:pt x="2675" y="154"/>
                  </a:cubicBezTo>
                  <a:cubicBezTo>
                    <a:pt x="1" y="1198"/>
                    <a:pt x="1206" y="3792"/>
                    <a:pt x="2170" y="5112"/>
                  </a:cubicBezTo>
                  <a:cubicBezTo>
                    <a:pt x="2858" y="6064"/>
                    <a:pt x="5085" y="7178"/>
                    <a:pt x="5085" y="7178"/>
                  </a:cubicBezTo>
                  <a:cubicBezTo>
                    <a:pt x="7065" y="4719"/>
                    <a:pt x="5885" y="0"/>
                    <a:pt x="3453"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a:off x="2124450" y="2109350"/>
              <a:ext cx="34550" cy="62175"/>
            </a:xfrm>
            <a:custGeom>
              <a:rect b="b" l="l" r="r" t="t"/>
              <a:pathLst>
                <a:path extrusionOk="0" h="2487" w="1382">
                  <a:moveTo>
                    <a:pt x="961" y="1"/>
                  </a:moveTo>
                  <a:cubicBezTo>
                    <a:pt x="823" y="1"/>
                    <a:pt x="682" y="70"/>
                    <a:pt x="618" y="228"/>
                  </a:cubicBezTo>
                  <a:cubicBezTo>
                    <a:pt x="377" y="825"/>
                    <a:pt x="194" y="1433"/>
                    <a:pt x="56" y="2053"/>
                  </a:cubicBezTo>
                  <a:cubicBezTo>
                    <a:pt x="1" y="2315"/>
                    <a:pt x="219" y="2486"/>
                    <a:pt x="425" y="2486"/>
                  </a:cubicBezTo>
                  <a:cubicBezTo>
                    <a:pt x="561" y="2486"/>
                    <a:pt x="692" y="2411"/>
                    <a:pt x="733" y="2237"/>
                  </a:cubicBezTo>
                  <a:cubicBezTo>
                    <a:pt x="859" y="1617"/>
                    <a:pt x="1043" y="1009"/>
                    <a:pt x="1284" y="423"/>
                  </a:cubicBezTo>
                  <a:cubicBezTo>
                    <a:pt x="1382" y="166"/>
                    <a:pt x="1175" y="1"/>
                    <a:pt x="9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a:off x="2186950" y="2116975"/>
              <a:ext cx="20550" cy="62225"/>
            </a:xfrm>
            <a:custGeom>
              <a:rect b="b" l="l" r="r" t="t"/>
              <a:pathLst>
                <a:path extrusionOk="0" h="2489" w="822">
                  <a:moveTo>
                    <a:pt x="478" y="1"/>
                  </a:moveTo>
                  <a:cubicBezTo>
                    <a:pt x="305" y="1"/>
                    <a:pt x="127" y="113"/>
                    <a:pt x="116" y="336"/>
                  </a:cubicBezTo>
                  <a:cubicBezTo>
                    <a:pt x="93" y="945"/>
                    <a:pt x="58" y="1553"/>
                    <a:pt x="12" y="2161"/>
                  </a:cubicBezTo>
                  <a:cubicBezTo>
                    <a:pt x="1" y="2379"/>
                    <a:pt x="167" y="2488"/>
                    <a:pt x="341" y="2488"/>
                  </a:cubicBezTo>
                  <a:cubicBezTo>
                    <a:pt x="514" y="2488"/>
                    <a:pt x="695" y="2379"/>
                    <a:pt x="712" y="2161"/>
                  </a:cubicBezTo>
                  <a:cubicBezTo>
                    <a:pt x="747" y="1553"/>
                    <a:pt x="781" y="945"/>
                    <a:pt x="816" y="336"/>
                  </a:cubicBezTo>
                  <a:cubicBezTo>
                    <a:pt x="821" y="113"/>
                    <a:pt x="652" y="1"/>
                    <a:pt x="4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2261850" y="2116975"/>
              <a:ext cx="24800" cy="62025"/>
            </a:xfrm>
            <a:custGeom>
              <a:rect b="b" l="l" r="r" t="t"/>
              <a:pathLst>
                <a:path extrusionOk="0" h="2481" w="992">
                  <a:moveTo>
                    <a:pt x="343" y="1"/>
                  </a:moveTo>
                  <a:cubicBezTo>
                    <a:pt x="170" y="1"/>
                    <a:pt x="0" y="113"/>
                    <a:pt x="12" y="336"/>
                  </a:cubicBezTo>
                  <a:cubicBezTo>
                    <a:pt x="35" y="968"/>
                    <a:pt x="115" y="1610"/>
                    <a:pt x="264" y="2230"/>
                  </a:cubicBezTo>
                  <a:cubicBezTo>
                    <a:pt x="306" y="2405"/>
                    <a:pt x="438" y="2480"/>
                    <a:pt x="574" y="2480"/>
                  </a:cubicBezTo>
                  <a:cubicBezTo>
                    <a:pt x="778" y="2480"/>
                    <a:pt x="992" y="2312"/>
                    <a:pt x="930" y="2058"/>
                  </a:cubicBezTo>
                  <a:cubicBezTo>
                    <a:pt x="804" y="1484"/>
                    <a:pt x="723" y="910"/>
                    <a:pt x="700" y="336"/>
                  </a:cubicBezTo>
                  <a:cubicBezTo>
                    <a:pt x="695" y="113"/>
                    <a:pt x="517" y="1"/>
                    <a:pt x="3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2310350" y="2112000"/>
              <a:ext cx="35200" cy="56075"/>
            </a:xfrm>
            <a:custGeom>
              <a:rect b="b" l="l" r="r" t="t"/>
              <a:pathLst>
                <a:path extrusionOk="0" h="2243" w="1408">
                  <a:moveTo>
                    <a:pt x="465" y="1"/>
                  </a:moveTo>
                  <a:cubicBezTo>
                    <a:pt x="242" y="1"/>
                    <a:pt x="0" y="252"/>
                    <a:pt x="126" y="535"/>
                  </a:cubicBezTo>
                  <a:cubicBezTo>
                    <a:pt x="333" y="1006"/>
                    <a:pt x="505" y="1499"/>
                    <a:pt x="654" y="1993"/>
                  </a:cubicBezTo>
                  <a:cubicBezTo>
                    <a:pt x="709" y="2167"/>
                    <a:pt x="848" y="2242"/>
                    <a:pt x="987" y="2242"/>
                  </a:cubicBezTo>
                  <a:cubicBezTo>
                    <a:pt x="1197" y="2242"/>
                    <a:pt x="1407" y="2071"/>
                    <a:pt x="1331" y="1809"/>
                  </a:cubicBezTo>
                  <a:cubicBezTo>
                    <a:pt x="1159" y="1258"/>
                    <a:pt x="953" y="707"/>
                    <a:pt x="723" y="180"/>
                  </a:cubicBezTo>
                  <a:cubicBezTo>
                    <a:pt x="665" y="53"/>
                    <a:pt x="567" y="1"/>
                    <a:pt x="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p:nvPr/>
          </p:nvSpPr>
          <p:spPr>
            <a:xfrm>
              <a:off x="2160550" y="2086050"/>
              <a:ext cx="76650" cy="48250"/>
            </a:xfrm>
            <a:custGeom>
              <a:rect b="b" l="l" r="r" t="t"/>
              <a:pathLst>
                <a:path extrusionOk="0" h="1930" w="3066">
                  <a:moveTo>
                    <a:pt x="1" y="1"/>
                  </a:moveTo>
                  <a:lnTo>
                    <a:pt x="1" y="1"/>
                  </a:lnTo>
                  <a:cubicBezTo>
                    <a:pt x="127" y="586"/>
                    <a:pt x="288" y="1172"/>
                    <a:pt x="494" y="1734"/>
                  </a:cubicBezTo>
                  <a:cubicBezTo>
                    <a:pt x="953" y="1872"/>
                    <a:pt x="1424" y="1929"/>
                    <a:pt x="1895" y="1929"/>
                  </a:cubicBezTo>
                  <a:lnTo>
                    <a:pt x="3065" y="1929"/>
                  </a:lnTo>
                  <a:cubicBezTo>
                    <a:pt x="2882" y="1401"/>
                    <a:pt x="2744" y="873"/>
                    <a:pt x="2629" y="322"/>
                  </a:cubicBezTo>
                  <a:cubicBezTo>
                    <a:pt x="1745" y="288"/>
                    <a:pt x="862" y="173"/>
                    <a:pt x="1"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a:off x="2145075" y="1876900"/>
              <a:ext cx="88675" cy="217225"/>
            </a:xfrm>
            <a:custGeom>
              <a:rect b="b" l="l" r="r" t="t"/>
              <a:pathLst>
                <a:path extrusionOk="0" h="8689" w="3547">
                  <a:moveTo>
                    <a:pt x="2514" y="0"/>
                  </a:moveTo>
                  <a:cubicBezTo>
                    <a:pt x="2009" y="0"/>
                    <a:pt x="1492" y="80"/>
                    <a:pt x="999" y="230"/>
                  </a:cubicBezTo>
                  <a:cubicBezTo>
                    <a:pt x="126" y="2858"/>
                    <a:pt x="0" y="5670"/>
                    <a:pt x="608" y="8367"/>
                  </a:cubicBezTo>
                  <a:cubicBezTo>
                    <a:pt x="1481" y="8539"/>
                    <a:pt x="2364" y="8654"/>
                    <a:pt x="3248" y="8688"/>
                  </a:cubicBezTo>
                  <a:cubicBezTo>
                    <a:pt x="2663" y="5888"/>
                    <a:pt x="2915" y="2835"/>
                    <a:pt x="3547"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a:off x="2095425" y="2067700"/>
              <a:ext cx="77500" cy="61700"/>
            </a:xfrm>
            <a:custGeom>
              <a:rect b="b" l="l" r="r" t="t"/>
              <a:pathLst>
                <a:path extrusionOk="0" h="2468" w="3100">
                  <a:moveTo>
                    <a:pt x="0" y="0"/>
                  </a:moveTo>
                  <a:lnTo>
                    <a:pt x="0" y="0"/>
                  </a:lnTo>
                  <a:cubicBezTo>
                    <a:pt x="666" y="1206"/>
                    <a:pt x="1779" y="2089"/>
                    <a:pt x="3099" y="2468"/>
                  </a:cubicBezTo>
                  <a:cubicBezTo>
                    <a:pt x="2893" y="1906"/>
                    <a:pt x="2732" y="1320"/>
                    <a:pt x="2594" y="735"/>
                  </a:cubicBezTo>
                  <a:cubicBezTo>
                    <a:pt x="1711" y="563"/>
                    <a:pt x="838" y="31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a:off x="2079350" y="1882625"/>
              <a:ext cx="90700" cy="203750"/>
            </a:xfrm>
            <a:custGeom>
              <a:rect b="b" l="l" r="r" t="t"/>
              <a:pathLst>
                <a:path extrusionOk="0" h="8150" w="3628">
                  <a:moveTo>
                    <a:pt x="3628" y="1"/>
                  </a:moveTo>
                  <a:lnTo>
                    <a:pt x="3628" y="1"/>
                  </a:lnTo>
                  <a:cubicBezTo>
                    <a:pt x="1470" y="666"/>
                    <a:pt x="1" y="2663"/>
                    <a:pt x="1" y="4936"/>
                  </a:cubicBezTo>
                  <a:cubicBezTo>
                    <a:pt x="1" y="5797"/>
                    <a:pt x="219" y="6657"/>
                    <a:pt x="643" y="7415"/>
                  </a:cubicBezTo>
                  <a:cubicBezTo>
                    <a:pt x="1481" y="7725"/>
                    <a:pt x="2354" y="7977"/>
                    <a:pt x="3237" y="8149"/>
                  </a:cubicBezTo>
                  <a:cubicBezTo>
                    <a:pt x="2618" y="5452"/>
                    <a:pt x="2755" y="2629"/>
                    <a:pt x="36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a:off x="2226275" y="2090075"/>
              <a:ext cx="86375" cy="44225"/>
            </a:xfrm>
            <a:custGeom>
              <a:rect b="b" l="l" r="r" t="t"/>
              <a:pathLst>
                <a:path extrusionOk="0" h="1769" w="3455">
                  <a:moveTo>
                    <a:pt x="3019" y="1"/>
                  </a:moveTo>
                  <a:cubicBezTo>
                    <a:pt x="2262" y="122"/>
                    <a:pt x="1500" y="178"/>
                    <a:pt x="735" y="178"/>
                  </a:cubicBezTo>
                  <a:cubicBezTo>
                    <a:pt x="490" y="178"/>
                    <a:pt x="245" y="172"/>
                    <a:pt x="0" y="161"/>
                  </a:cubicBezTo>
                  <a:lnTo>
                    <a:pt x="0" y="161"/>
                  </a:lnTo>
                  <a:cubicBezTo>
                    <a:pt x="103" y="712"/>
                    <a:pt x="253" y="1240"/>
                    <a:pt x="425" y="1768"/>
                  </a:cubicBezTo>
                  <a:lnTo>
                    <a:pt x="2651" y="1768"/>
                  </a:lnTo>
                  <a:cubicBezTo>
                    <a:pt x="2915" y="1768"/>
                    <a:pt x="3191" y="1757"/>
                    <a:pt x="3455" y="1711"/>
                  </a:cubicBezTo>
                  <a:cubicBezTo>
                    <a:pt x="3283" y="1148"/>
                    <a:pt x="3145" y="574"/>
                    <a:pt x="30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p:nvPr/>
          </p:nvSpPr>
          <p:spPr>
            <a:xfrm>
              <a:off x="2211625" y="1876900"/>
              <a:ext cx="93850" cy="217650"/>
            </a:xfrm>
            <a:custGeom>
              <a:rect b="b" l="l" r="r" t="t"/>
              <a:pathLst>
                <a:path extrusionOk="0" h="8706" w="3754">
                  <a:moveTo>
                    <a:pt x="885" y="0"/>
                  </a:moveTo>
                  <a:cubicBezTo>
                    <a:pt x="253" y="2835"/>
                    <a:pt x="1" y="5888"/>
                    <a:pt x="575" y="8688"/>
                  </a:cubicBezTo>
                  <a:cubicBezTo>
                    <a:pt x="822" y="8699"/>
                    <a:pt x="1070" y="8705"/>
                    <a:pt x="1316" y="8705"/>
                  </a:cubicBezTo>
                  <a:cubicBezTo>
                    <a:pt x="2086" y="8705"/>
                    <a:pt x="2851" y="8649"/>
                    <a:pt x="3616" y="8528"/>
                  </a:cubicBezTo>
                  <a:cubicBezTo>
                    <a:pt x="3019" y="5739"/>
                    <a:pt x="2973" y="2846"/>
                    <a:pt x="3754" y="34"/>
                  </a:cubicBezTo>
                  <a:cubicBezTo>
                    <a:pt x="3582" y="12"/>
                    <a:pt x="3410" y="0"/>
                    <a:pt x="32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p:nvPr/>
          </p:nvSpPr>
          <p:spPr>
            <a:xfrm>
              <a:off x="2285950" y="1877750"/>
              <a:ext cx="135450" cy="212650"/>
            </a:xfrm>
            <a:custGeom>
              <a:rect b="b" l="l" r="r" t="t"/>
              <a:pathLst>
                <a:path extrusionOk="0" h="8506" w="5418">
                  <a:moveTo>
                    <a:pt x="781" y="0"/>
                  </a:moveTo>
                  <a:cubicBezTo>
                    <a:pt x="0" y="2824"/>
                    <a:pt x="46" y="5705"/>
                    <a:pt x="643" y="8505"/>
                  </a:cubicBezTo>
                  <a:cubicBezTo>
                    <a:pt x="2273" y="8253"/>
                    <a:pt x="3822" y="7702"/>
                    <a:pt x="5131" y="6806"/>
                  </a:cubicBezTo>
                  <a:cubicBezTo>
                    <a:pt x="5326" y="6267"/>
                    <a:pt x="5418" y="5693"/>
                    <a:pt x="5418" y="5131"/>
                  </a:cubicBezTo>
                  <a:cubicBezTo>
                    <a:pt x="5406" y="2480"/>
                    <a:pt x="3409" y="276"/>
                    <a:pt x="781"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a:off x="2302025" y="2047600"/>
              <a:ext cx="112200" cy="85250"/>
            </a:xfrm>
            <a:custGeom>
              <a:rect b="b" l="l" r="r" t="t"/>
              <a:pathLst>
                <a:path extrusionOk="0" h="3410" w="4488">
                  <a:moveTo>
                    <a:pt x="4488" y="1"/>
                  </a:moveTo>
                  <a:lnTo>
                    <a:pt x="4488" y="1"/>
                  </a:lnTo>
                  <a:cubicBezTo>
                    <a:pt x="3179" y="896"/>
                    <a:pt x="1630" y="1447"/>
                    <a:pt x="0" y="1700"/>
                  </a:cubicBezTo>
                  <a:cubicBezTo>
                    <a:pt x="115" y="2273"/>
                    <a:pt x="264" y="2847"/>
                    <a:pt x="425" y="3410"/>
                  </a:cubicBezTo>
                  <a:cubicBezTo>
                    <a:pt x="2296" y="3100"/>
                    <a:pt x="3856" y="1803"/>
                    <a:pt x="4488"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a:off x="2347925" y="1973875"/>
              <a:ext cx="29000" cy="24875"/>
            </a:xfrm>
            <a:custGeom>
              <a:rect b="b" l="l" r="r" t="t"/>
              <a:pathLst>
                <a:path extrusionOk="0" h="995" w="1160">
                  <a:moveTo>
                    <a:pt x="666" y="0"/>
                  </a:moveTo>
                  <a:cubicBezTo>
                    <a:pt x="219" y="0"/>
                    <a:pt x="0" y="528"/>
                    <a:pt x="310" y="850"/>
                  </a:cubicBezTo>
                  <a:cubicBezTo>
                    <a:pt x="414" y="950"/>
                    <a:pt x="539" y="995"/>
                    <a:pt x="662" y="995"/>
                  </a:cubicBezTo>
                  <a:cubicBezTo>
                    <a:pt x="918" y="995"/>
                    <a:pt x="1160" y="797"/>
                    <a:pt x="1160" y="494"/>
                  </a:cubicBezTo>
                  <a:cubicBezTo>
                    <a:pt x="1160" y="218"/>
                    <a:pt x="942" y="0"/>
                    <a:pt x="6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p:nvPr/>
          </p:nvSpPr>
          <p:spPr>
            <a:xfrm>
              <a:off x="2330425" y="2009450"/>
              <a:ext cx="58275" cy="58275"/>
            </a:xfrm>
            <a:custGeom>
              <a:rect b="b" l="l" r="r" t="t"/>
              <a:pathLst>
                <a:path extrusionOk="0" h="2331" w="2331">
                  <a:moveTo>
                    <a:pt x="1160" y="1"/>
                  </a:moveTo>
                  <a:cubicBezTo>
                    <a:pt x="517" y="1"/>
                    <a:pt x="0" y="517"/>
                    <a:pt x="0" y="1160"/>
                  </a:cubicBezTo>
                  <a:cubicBezTo>
                    <a:pt x="0" y="1814"/>
                    <a:pt x="517" y="2330"/>
                    <a:pt x="1160" y="2330"/>
                  </a:cubicBezTo>
                  <a:cubicBezTo>
                    <a:pt x="1802" y="2330"/>
                    <a:pt x="2330" y="1814"/>
                    <a:pt x="2330" y="1160"/>
                  </a:cubicBezTo>
                  <a:cubicBezTo>
                    <a:pt x="2330" y="517"/>
                    <a:pt x="1802" y="1"/>
                    <a:pt x="1160" y="1"/>
                  </a:cubicBezTo>
                  <a:close/>
                </a:path>
              </a:pathLst>
            </a:custGeom>
            <a:solidFill>
              <a:srgbClr val="F7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p:nvPr/>
          </p:nvSpPr>
          <p:spPr>
            <a:xfrm>
              <a:off x="2069325" y="1756175"/>
              <a:ext cx="194225" cy="156600"/>
            </a:xfrm>
            <a:custGeom>
              <a:rect b="b" l="l" r="r" t="t"/>
              <a:pathLst>
                <a:path extrusionOk="0" h="6264" w="7769">
                  <a:moveTo>
                    <a:pt x="3470" y="0"/>
                  </a:moveTo>
                  <a:cubicBezTo>
                    <a:pt x="3015" y="0"/>
                    <a:pt x="2563" y="164"/>
                    <a:pt x="2146" y="537"/>
                  </a:cubicBezTo>
                  <a:cubicBezTo>
                    <a:pt x="0" y="2442"/>
                    <a:pt x="2043" y="4450"/>
                    <a:pt x="3409" y="5357"/>
                  </a:cubicBezTo>
                  <a:cubicBezTo>
                    <a:pt x="4384" y="6000"/>
                    <a:pt x="6852" y="6264"/>
                    <a:pt x="6852" y="6264"/>
                  </a:cubicBezTo>
                  <a:cubicBezTo>
                    <a:pt x="7768" y="3544"/>
                    <a:pt x="5584" y="0"/>
                    <a:pt x="3470"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14"/>
          <p:cNvSpPr txBox="1"/>
          <p:nvPr>
            <p:ph idx="4294967295" type="ctrTitle"/>
          </p:nvPr>
        </p:nvSpPr>
        <p:spPr>
          <a:xfrm>
            <a:off x="381000" y="544025"/>
            <a:ext cx="5901000" cy="2928000"/>
          </a:xfrm>
          <a:prstGeom prst="rect">
            <a:avLst/>
          </a:prstGeom>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3600">
                <a:solidFill>
                  <a:srgbClr val="F1C232"/>
                </a:solidFill>
                <a:latin typeface="Arial"/>
                <a:ea typeface="Arial"/>
                <a:cs typeface="Arial"/>
                <a:sym typeface="Arial"/>
              </a:rPr>
              <a:t>HCI - Assignment n.2</a:t>
            </a:r>
            <a:endParaRPr sz="3600">
              <a:solidFill>
                <a:srgbClr val="F1C232"/>
              </a:solidFill>
              <a:latin typeface="Arial"/>
              <a:ea typeface="Arial"/>
              <a:cs typeface="Arial"/>
              <a:sym typeface="Arial"/>
            </a:endParaRPr>
          </a:p>
          <a:p>
            <a:pPr indent="0" lvl="0" marL="0" rtl="0" algn="l">
              <a:lnSpc>
                <a:spcPct val="115000"/>
              </a:lnSpc>
              <a:spcBef>
                <a:spcPts val="1200"/>
              </a:spcBef>
              <a:spcAft>
                <a:spcPts val="0"/>
              </a:spcAft>
              <a:buNone/>
            </a:pPr>
            <a:r>
              <a:rPr lang="en" sz="1900">
                <a:solidFill>
                  <a:srgbClr val="000000"/>
                </a:solidFill>
                <a:latin typeface="Arial"/>
                <a:ea typeface="Arial"/>
                <a:cs typeface="Arial"/>
                <a:sym typeface="Arial"/>
              </a:rPr>
              <a:t>Design and prototyping of an application using a human-centered approach</a:t>
            </a:r>
            <a:endParaRPr sz="19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2300">
                <a:solidFill>
                  <a:srgbClr val="000000"/>
                </a:solidFill>
                <a:latin typeface="Arial"/>
                <a:ea typeface="Arial"/>
                <a:cs typeface="Arial"/>
                <a:sym typeface="Arial"/>
              </a:rPr>
              <a:t>Final presentation and Demo</a:t>
            </a:r>
            <a:endParaRPr sz="2300">
              <a:solidFill>
                <a:srgbClr val="000000"/>
              </a:solidFill>
              <a:latin typeface="Arial"/>
              <a:ea typeface="Arial"/>
              <a:cs typeface="Arial"/>
              <a:sym typeface="Arial"/>
            </a:endParaRPr>
          </a:p>
          <a:p>
            <a:pPr indent="0" lvl="0" marL="0" rtl="0" algn="l">
              <a:spcBef>
                <a:spcPts val="1200"/>
              </a:spcBef>
              <a:spcAft>
                <a:spcPts val="0"/>
              </a:spcAft>
              <a:buNone/>
            </a:pPr>
            <a:r>
              <a:t/>
            </a:r>
            <a:endParaRPr sz="5800"/>
          </a:p>
        </p:txBody>
      </p:sp>
      <p:grpSp>
        <p:nvGrpSpPr>
          <p:cNvPr id="129" name="Google Shape;129;p14"/>
          <p:cNvGrpSpPr/>
          <p:nvPr/>
        </p:nvGrpSpPr>
        <p:grpSpPr>
          <a:xfrm>
            <a:off x="7502509" y="2305136"/>
            <a:ext cx="1427764" cy="2838355"/>
            <a:chOff x="2547150" y="238125"/>
            <a:chExt cx="2525675" cy="5238750"/>
          </a:xfrm>
        </p:grpSpPr>
        <p:sp>
          <p:nvSpPr>
            <p:cNvPr id="130" name="Google Shape;130;p14"/>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3"/>
          <p:cNvSpPr txBox="1"/>
          <p:nvPr>
            <p:ph idx="1" type="body"/>
          </p:nvPr>
        </p:nvSpPr>
        <p:spPr>
          <a:xfrm>
            <a:off x="457200" y="1805850"/>
            <a:ext cx="8028000" cy="3121500"/>
          </a:xfrm>
          <a:prstGeom prst="rect">
            <a:avLst/>
          </a:prstGeom>
        </p:spPr>
        <p:txBody>
          <a:bodyPr anchorCtr="0" anchor="t" bIns="0" lIns="0" spcFirstLastPara="1" rIns="0" wrap="square" tIns="0">
            <a:noAutofit/>
          </a:bodyPr>
          <a:lstStyle/>
          <a:p>
            <a:pPr indent="-336550" lvl="0" marL="457200" rtl="0" algn="l">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1- Create an account.</a:t>
            </a: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2- View the task list of apiary 1.</a:t>
            </a: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3- Check the date of the last harvest of beehive 1, from apiary 1.</a:t>
            </a: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4- Add a new beehive.</a:t>
            </a: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5- Add a new apiary.</a:t>
            </a: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6- Find the help/documentation.</a:t>
            </a: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7- Add a task in apiary 1.</a:t>
            </a: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8- Find the beehive in apiary 3 where the most recent harvest was done.</a:t>
            </a: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9- Find the apiaries with more beehives, select the first apiary, find the beehive with less hive body and find that number.</a:t>
            </a:r>
            <a:endParaRPr sz="1700">
              <a:solidFill>
                <a:srgbClr val="000000"/>
              </a:solidFill>
              <a:latin typeface="Arial"/>
              <a:ea typeface="Arial"/>
              <a:cs typeface="Arial"/>
              <a:sym typeface="Arial"/>
            </a:endParaRPr>
          </a:p>
          <a:p>
            <a:pPr indent="0" lvl="0" marL="0" rtl="0" algn="l">
              <a:spcBef>
                <a:spcPts val="0"/>
              </a:spcBef>
              <a:spcAft>
                <a:spcPts val="0"/>
              </a:spcAft>
              <a:buNone/>
            </a:pPr>
            <a:r>
              <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solidFill>
                <a:srgbClr val="000000"/>
              </a:solidFill>
              <a:latin typeface="Arial"/>
              <a:ea typeface="Arial"/>
              <a:cs typeface="Arial"/>
              <a:sym typeface="Arial"/>
            </a:endParaRPr>
          </a:p>
          <a:p>
            <a:pPr indent="0" lvl="0" marL="0" rtl="0" algn="l">
              <a:spcBef>
                <a:spcPts val="600"/>
              </a:spcBef>
              <a:spcAft>
                <a:spcPts val="0"/>
              </a:spcAft>
              <a:buNone/>
            </a:pPr>
            <a:r>
              <a:t/>
            </a:r>
            <a:endParaRPr sz="2000">
              <a:solidFill>
                <a:srgbClr val="000000"/>
              </a:solidFill>
              <a:latin typeface="Arial"/>
              <a:ea typeface="Arial"/>
              <a:cs typeface="Arial"/>
              <a:sym typeface="Arial"/>
            </a:endParaRPr>
          </a:p>
        </p:txBody>
      </p:sp>
      <p:sp>
        <p:nvSpPr>
          <p:cNvPr id="376" name="Google Shape;376;p2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F1C232"/>
                </a:solidFill>
              </a:rPr>
              <a:t>‹#›</a:t>
            </a:fld>
            <a:endParaRPr>
              <a:solidFill>
                <a:srgbClr val="F1C232"/>
              </a:solidFill>
            </a:endParaRPr>
          </a:p>
        </p:txBody>
      </p:sp>
      <p:grpSp>
        <p:nvGrpSpPr>
          <p:cNvPr id="377" name="Google Shape;377;p23"/>
          <p:cNvGrpSpPr/>
          <p:nvPr/>
        </p:nvGrpSpPr>
        <p:grpSpPr>
          <a:xfrm>
            <a:off x="7939611" y="338899"/>
            <a:ext cx="540962" cy="591542"/>
            <a:chOff x="2013650" y="1733325"/>
            <a:chExt cx="407750" cy="445875"/>
          </a:xfrm>
        </p:grpSpPr>
        <p:sp>
          <p:nvSpPr>
            <p:cNvPr id="378" name="Google Shape;378;p23"/>
            <p:cNvSpPr/>
            <p:nvPr/>
          </p:nvSpPr>
          <p:spPr>
            <a:xfrm>
              <a:off x="2013650" y="1998550"/>
              <a:ext cx="72900" cy="42200"/>
            </a:xfrm>
            <a:custGeom>
              <a:rect b="b" l="l" r="r" t="t"/>
              <a:pathLst>
                <a:path extrusionOk="0" h="1688" w="2916">
                  <a:moveTo>
                    <a:pt x="2916" y="0"/>
                  </a:moveTo>
                  <a:lnTo>
                    <a:pt x="0" y="838"/>
                  </a:lnTo>
                  <a:lnTo>
                    <a:pt x="2916" y="1688"/>
                  </a:lnTo>
                  <a:lnTo>
                    <a:pt x="2916" y="0"/>
                  </a:ln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3"/>
            <p:cNvSpPr/>
            <p:nvPr/>
          </p:nvSpPr>
          <p:spPr>
            <a:xfrm>
              <a:off x="2124975" y="1733325"/>
              <a:ext cx="176625" cy="179450"/>
            </a:xfrm>
            <a:custGeom>
              <a:rect b="b" l="l" r="r" t="t"/>
              <a:pathLst>
                <a:path extrusionOk="0" h="7178" w="7065">
                  <a:moveTo>
                    <a:pt x="3453" y="0"/>
                  </a:moveTo>
                  <a:cubicBezTo>
                    <a:pt x="3206" y="0"/>
                    <a:pt x="2946" y="49"/>
                    <a:pt x="2675" y="154"/>
                  </a:cubicBezTo>
                  <a:cubicBezTo>
                    <a:pt x="1" y="1198"/>
                    <a:pt x="1206" y="3792"/>
                    <a:pt x="2170" y="5112"/>
                  </a:cubicBezTo>
                  <a:cubicBezTo>
                    <a:pt x="2858" y="6064"/>
                    <a:pt x="5085" y="7178"/>
                    <a:pt x="5085" y="7178"/>
                  </a:cubicBezTo>
                  <a:cubicBezTo>
                    <a:pt x="7065" y="4719"/>
                    <a:pt x="5885" y="0"/>
                    <a:pt x="3453"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3"/>
            <p:cNvSpPr/>
            <p:nvPr/>
          </p:nvSpPr>
          <p:spPr>
            <a:xfrm>
              <a:off x="2124450" y="2109350"/>
              <a:ext cx="34550" cy="62175"/>
            </a:xfrm>
            <a:custGeom>
              <a:rect b="b" l="l" r="r" t="t"/>
              <a:pathLst>
                <a:path extrusionOk="0" h="2487" w="1382">
                  <a:moveTo>
                    <a:pt x="961" y="1"/>
                  </a:moveTo>
                  <a:cubicBezTo>
                    <a:pt x="823" y="1"/>
                    <a:pt x="682" y="70"/>
                    <a:pt x="618" y="228"/>
                  </a:cubicBezTo>
                  <a:cubicBezTo>
                    <a:pt x="377" y="825"/>
                    <a:pt x="194" y="1433"/>
                    <a:pt x="56" y="2053"/>
                  </a:cubicBezTo>
                  <a:cubicBezTo>
                    <a:pt x="1" y="2315"/>
                    <a:pt x="219" y="2486"/>
                    <a:pt x="425" y="2486"/>
                  </a:cubicBezTo>
                  <a:cubicBezTo>
                    <a:pt x="561" y="2486"/>
                    <a:pt x="692" y="2411"/>
                    <a:pt x="733" y="2237"/>
                  </a:cubicBezTo>
                  <a:cubicBezTo>
                    <a:pt x="859" y="1617"/>
                    <a:pt x="1043" y="1009"/>
                    <a:pt x="1284" y="423"/>
                  </a:cubicBezTo>
                  <a:cubicBezTo>
                    <a:pt x="1382" y="166"/>
                    <a:pt x="1175" y="1"/>
                    <a:pt x="9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3"/>
            <p:cNvSpPr/>
            <p:nvPr/>
          </p:nvSpPr>
          <p:spPr>
            <a:xfrm>
              <a:off x="2186950" y="2116975"/>
              <a:ext cx="20550" cy="62225"/>
            </a:xfrm>
            <a:custGeom>
              <a:rect b="b" l="l" r="r" t="t"/>
              <a:pathLst>
                <a:path extrusionOk="0" h="2489" w="822">
                  <a:moveTo>
                    <a:pt x="478" y="1"/>
                  </a:moveTo>
                  <a:cubicBezTo>
                    <a:pt x="305" y="1"/>
                    <a:pt x="127" y="113"/>
                    <a:pt x="116" y="336"/>
                  </a:cubicBezTo>
                  <a:cubicBezTo>
                    <a:pt x="93" y="945"/>
                    <a:pt x="58" y="1553"/>
                    <a:pt x="12" y="2161"/>
                  </a:cubicBezTo>
                  <a:cubicBezTo>
                    <a:pt x="1" y="2379"/>
                    <a:pt x="167" y="2488"/>
                    <a:pt x="341" y="2488"/>
                  </a:cubicBezTo>
                  <a:cubicBezTo>
                    <a:pt x="514" y="2488"/>
                    <a:pt x="695" y="2379"/>
                    <a:pt x="712" y="2161"/>
                  </a:cubicBezTo>
                  <a:cubicBezTo>
                    <a:pt x="747" y="1553"/>
                    <a:pt x="781" y="945"/>
                    <a:pt x="816" y="336"/>
                  </a:cubicBezTo>
                  <a:cubicBezTo>
                    <a:pt x="821" y="113"/>
                    <a:pt x="652" y="1"/>
                    <a:pt x="4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3"/>
            <p:cNvSpPr/>
            <p:nvPr/>
          </p:nvSpPr>
          <p:spPr>
            <a:xfrm>
              <a:off x="2261850" y="2116975"/>
              <a:ext cx="24800" cy="62025"/>
            </a:xfrm>
            <a:custGeom>
              <a:rect b="b" l="l" r="r" t="t"/>
              <a:pathLst>
                <a:path extrusionOk="0" h="2481" w="992">
                  <a:moveTo>
                    <a:pt x="343" y="1"/>
                  </a:moveTo>
                  <a:cubicBezTo>
                    <a:pt x="170" y="1"/>
                    <a:pt x="0" y="113"/>
                    <a:pt x="12" y="336"/>
                  </a:cubicBezTo>
                  <a:cubicBezTo>
                    <a:pt x="35" y="968"/>
                    <a:pt x="115" y="1610"/>
                    <a:pt x="264" y="2230"/>
                  </a:cubicBezTo>
                  <a:cubicBezTo>
                    <a:pt x="306" y="2405"/>
                    <a:pt x="438" y="2480"/>
                    <a:pt x="574" y="2480"/>
                  </a:cubicBezTo>
                  <a:cubicBezTo>
                    <a:pt x="778" y="2480"/>
                    <a:pt x="992" y="2312"/>
                    <a:pt x="930" y="2058"/>
                  </a:cubicBezTo>
                  <a:cubicBezTo>
                    <a:pt x="804" y="1484"/>
                    <a:pt x="723" y="910"/>
                    <a:pt x="700" y="336"/>
                  </a:cubicBezTo>
                  <a:cubicBezTo>
                    <a:pt x="695" y="113"/>
                    <a:pt x="517" y="1"/>
                    <a:pt x="3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3"/>
            <p:cNvSpPr/>
            <p:nvPr/>
          </p:nvSpPr>
          <p:spPr>
            <a:xfrm>
              <a:off x="2310350" y="2112000"/>
              <a:ext cx="35200" cy="56075"/>
            </a:xfrm>
            <a:custGeom>
              <a:rect b="b" l="l" r="r" t="t"/>
              <a:pathLst>
                <a:path extrusionOk="0" h="2243" w="1408">
                  <a:moveTo>
                    <a:pt x="465" y="1"/>
                  </a:moveTo>
                  <a:cubicBezTo>
                    <a:pt x="242" y="1"/>
                    <a:pt x="0" y="252"/>
                    <a:pt x="126" y="535"/>
                  </a:cubicBezTo>
                  <a:cubicBezTo>
                    <a:pt x="333" y="1006"/>
                    <a:pt x="505" y="1499"/>
                    <a:pt x="654" y="1993"/>
                  </a:cubicBezTo>
                  <a:cubicBezTo>
                    <a:pt x="709" y="2167"/>
                    <a:pt x="848" y="2242"/>
                    <a:pt x="987" y="2242"/>
                  </a:cubicBezTo>
                  <a:cubicBezTo>
                    <a:pt x="1197" y="2242"/>
                    <a:pt x="1407" y="2071"/>
                    <a:pt x="1331" y="1809"/>
                  </a:cubicBezTo>
                  <a:cubicBezTo>
                    <a:pt x="1159" y="1258"/>
                    <a:pt x="953" y="707"/>
                    <a:pt x="723" y="180"/>
                  </a:cubicBezTo>
                  <a:cubicBezTo>
                    <a:pt x="665" y="53"/>
                    <a:pt x="567" y="1"/>
                    <a:pt x="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3"/>
            <p:cNvSpPr/>
            <p:nvPr/>
          </p:nvSpPr>
          <p:spPr>
            <a:xfrm>
              <a:off x="2160550" y="2086050"/>
              <a:ext cx="76650" cy="48250"/>
            </a:xfrm>
            <a:custGeom>
              <a:rect b="b" l="l" r="r" t="t"/>
              <a:pathLst>
                <a:path extrusionOk="0" h="1930" w="3066">
                  <a:moveTo>
                    <a:pt x="1" y="1"/>
                  </a:moveTo>
                  <a:lnTo>
                    <a:pt x="1" y="1"/>
                  </a:lnTo>
                  <a:cubicBezTo>
                    <a:pt x="127" y="586"/>
                    <a:pt x="288" y="1172"/>
                    <a:pt x="494" y="1734"/>
                  </a:cubicBezTo>
                  <a:cubicBezTo>
                    <a:pt x="953" y="1872"/>
                    <a:pt x="1424" y="1929"/>
                    <a:pt x="1895" y="1929"/>
                  </a:cubicBezTo>
                  <a:lnTo>
                    <a:pt x="3065" y="1929"/>
                  </a:lnTo>
                  <a:cubicBezTo>
                    <a:pt x="2882" y="1401"/>
                    <a:pt x="2744" y="873"/>
                    <a:pt x="2629" y="322"/>
                  </a:cubicBezTo>
                  <a:cubicBezTo>
                    <a:pt x="1745" y="288"/>
                    <a:pt x="862" y="173"/>
                    <a:pt x="1"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3"/>
            <p:cNvSpPr/>
            <p:nvPr/>
          </p:nvSpPr>
          <p:spPr>
            <a:xfrm>
              <a:off x="2145075" y="1876900"/>
              <a:ext cx="88675" cy="217225"/>
            </a:xfrm>
            <a:custGeom>
              <a:rect b="b" l="l" r="r" t="t"/>
              <a:pathLst>
                <a:path extrusionOk="0" h="8689" w="3547">
                  <a:moveTo>
                    <a:pt x="2514" y="0"/>
                  </a:moveTo>
                  <a:cubicBezTo>
                    <a:pt x="2009" y="0"/>
                    <a:pt x="1492" y="80"/>
                    <a:pt x="999" y="230"/>
                  </a:cubicBezTo>
                  <a:cubicBezTo>
                    <a:pt x="126" y="2858"/>
                    <a:pt x="0" y="5670"/>
                    <a:pt x="608" y="8367"/>
                  </a:cubicBezTo>
                  <a:cubicBezTo>
                    <a:pt x="1481" y="8539"/>
                    <a:pt x="2364" y="8654"/>
                    <a:pt x="3248" y="8688"/>
                  </a:cubicBezTo>
                  <a:cubicBezTo>
                    <a:pt x="2663" y="5888"/>
                    <a:pt x="2915" y="2835"/>
                    <a:pt x="3547"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3"/>
            <p:cNvSpPr/>
            <p:nvPr/>
          </p:nvSpPr>
          <p:spPr>
            <a:xfrm>
              <a:off x="2095425" y="2067700"/>
              <a:ext cx="77500" cy="61700"/>
            </a:xfrm>
            <a:custGeom>
              <a:rect b="b" l="l" r="r" t="t"/>
              <a:pathLst>
                <a:path extrusionOk="0" h="2468" w="3100">
                  <a:moveTo>
                    <a:pt x="0" y="0"/>
                  </a:moveTo>
                  <a:lnTo>
                    <a:pt x="0" y="0"/>
                  </a:lnTo>
                  <a:cubicBezTo>
                    <a:pt x="666" y="1206"/>
                    <a:pt x="1779" y="2089"/>
                    <a:pt x="3099" y="2468"/>
                  </a:cubicBezTo>
                  <a:cubicBezTo>
                    <a:pt x="2893" y="1906"/>
                    <a:pt x="2732" y="1320"/>
                    <a:pt x="2594" y="735"/>
                  </a:cubicBezTo>
                  <a:cubicBezTo>
                    <a:pt x="1711" y="563"/>
                    <a:pt x="838" y="31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3"/>
            <p:cNvSpPr/>
            <p:nvPr/>
          </p:nvSpPr>
          <p:spPr>
            <a:xfrm>
              <a:off x="2079350" y="1882625"/>
              <a:ext cx="90700" cy="203750"/>
            </a:xfrm>
            <a:custGeom>
              <a:rect b="b" l="l" r="r" t="t"/>
              <a:pathLst>
                <a:path extrusionOk="0" h="8150" w="3628">
                  <a:moveTo>
                    <a:pt x="3628" y="1"/>
                  </a:moveTo>
                  <a:lnTo>
                    <a:pt x="3628" y="1"/>
                  </a:lnTo>
                  <a:cubicBezTo>
                    <a:pt x="1470" y="666"/>
                    <a:pt x="1" y="2663"/>
                    <a:pt x="1" y="4936"/>
                  </a:cubicBezTo>
                  <a:cubicBezTo>
                    <a:pt x="1" y="5797"/>
                    <a:pt x="219" y="6657"/>
                    <a:pt x="643" y="7415"/>
                  </a:cubicBezTo>
                  <a:cubicBezTo>
                    <a:pt x="1481" y="7725"/>
                    <a:pt x="2354" y="7977"/>
                    <a:pt x="3237" y="8149"/>
                  </a:cubicBezTo>
                  <a:cubicBezTo>
                    <a:pt x="2618" y="5452"/>
                    <a:pt x="2755" y="2629"/>
                    <a:pt x="36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3"/>
            <p:cNvSpPr/>
            <p:nvPr/>
          </p:nvSpPr>
          <p:spPr>
            <a:xfrm>
              <a:off x="2226275" y="2090075"/>
              <a:ext cx="86375" cy="44225"/>
            </a:xfrm>
            <a:custGeom>
              <a:rect b="b" l="l" r="r" t="t"/>
              <a:pathLst>
                <a:path extrusionOk="0" h="1769" w="3455">
                  <a:moveTo>
                    <a:pt x="3019" y="1"/>
                  </a:moveTo>
                  <a:cubicBezTo>
                    <a:pt x="2262" y="122"/>
                    <a:pt x="1500" y="178"/>
                    <a:pt x="735" y="178"/>
                  </a:cubicBezTo>
                  <a:cubicBezTo>
                    <a:pt x="490" y="178"/>
                    <a:pt x="245" y="172"/>
                    <a:pt x="0" y="161"/>
                  </a:cubicBezTo>
                  <a:lnTo>
                    <a:pt x="0" y="161"/>
                  </a:lnTo>
                  <a:cubicBezTo>
                    <a:pt x="103" y="712"/>
                    <a:pt x="253" y="1240"/>
                    <a:pt x="425" y="1768"/>
                  </a:cubicBezTo>
                  <a:lnTo>
                    <a:pt x="2651" y="1768"/>
                  </a:lnTo>
                  <a:cubicBezTo>
                    <a:pt x="2915" y="1768"/>
                    <a:pt x="3191" y="1757"/>
                    <a:pt x="3455" y="1711"/>
                  </a:cubicBezTo>
                  <a:cubicBezTo>
                    <a:pt x="3283" y="1148"/>
                    <a:pt x="3145" y="574"/>
                    <a:pt x="30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3"/>
            <p:cNvSpPr/>
            <p:nvPr/>
          </p:nvSpPr>
          <p:spPr>
            <a:xfrm>
              <a:off x="2211625" y="1876900"/>
              <a:ext cx="93850" cy="217650"/>
            </a:xfrm>
            <a:custGeom>
              <a:rect b="b" l="l" r="r" t="t"/>
              <a:pathLst>
                <a:path extrusionOk="0" h="8706" w="3754">
                  <a:moveTo>
                    <a:pt x="885" y="0"/>
                  </a:moveTo>
                  <a:cubicBezTo>
                    <a:pt x="253" y="2835"/>
                    <a:pt x="1" y="5888"/>
                    <a:pt x="575" y="8688"/>
                  </a:cubicBezTo>
                  <a:cubicBezTo>
                    <a:pt x="822" y="8699"/>
                    <a:pt x="1070" y="8705"/>
                    <a:pt x="1316" y="8705"/>
                  </a:cubicBezTo>
                  <a:cubicBezTo>
                    <a:pt x="2086" y="8705"/>
                    <a:pt x="2851" y="8649"/>
                    <a:pt x="3616" y="8528"/>
                  </a:cubicBezTo>
                  <a:cubicBezTo>
                    <a:pt x="3019" y="5739"/>
                    <a:pt x="2973" y="2846"/>
                    <a:pt x="3754" y="34"/>
                  </a:cubicBezTo>
                  <a:cubicBezTo>
                    <a:pt x="3582" y="12"/>
                    <a:pt x="3410" y="0"/>
                    <a:pt x="32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3"/>
            <p:cNvSpPr/>
            <p:nvPr/>
          </p:nvSpPr>
          <p:spPr>
            <a:xfrm>
              <a:off x="2285950" y="1877750"/>
              <a:ext cx="135450" cy="212650"/>
            </a:xfrm>
            <a:custGeom>
              <a:rect b="b" l="l" r="r" t="t"/>
              <a:pathLst>
                <a:path extrusionOk="0" h="8506" w="5418">
                  <a:moveTo>
                    <a:pt x="781" y="0"/>
                  </a:moveTo>
                  <a:cubicBezTo>
                    <a:pt x="0" y="2824"/>
                    <a:pt x="46" y="5705"/>
                    <a:pt x="643" y="8505"/>
                  </a:cubicBezTo>
                  <a:cubicBezTo>
                    <a:pt x="2273" y="8253"/>
                    <a:pt x="3822" y="7702"/>
                    <a:pt x="5131" y="6806"/>
                  </a:cubicBezTo>
                  <a:cubicBezTo>
                    <a:pt x="5326" y="6267"/>
                    <a:pt x="5418" y="5693"/>
                    <a:pt x="5418" y="5131"/>
                  </a:cubicBezTo>
                  <a:cubicBezTo>
                    <a:pt x="5406" y="2480"/>
                    <a:pt x="3409" y="276"/>
                    <a:pt x="781"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3"/>
            <p:cNvSpPr/>
            <p:nvPr/>
          </p:nvSpPr>
          <p:spPr>
            <a:xfrm>
              <a:off x="2302025" y="2047600"/>
              <a:ext cx="112200" cy="85250"/>
            </a:xfrm>
            <a:custGeom>
              <a:rect b="b" l="l" r="r" t="t"/>
              <a:pathLst>
                <a:path extrusionOk="0" h="3410" w="4488">
                  <a:moveTo>
                    <a:pt x="4488" y="1"/>
                  </a:moveTo>
                  <a:lnTo>
                    <a:pt x="4488" y="1"/>
                  </a:lnTo>
                  <a:cubicBezTo>
                    <a:pt x="3179" y="896"/>
                    <a:pt x="1630" y="1447"/>
                    <a:pt x="0" y="1700"/>
                  </a:cubicBezTo>
                  <a:cubicBezTo>
                    <a:pt x="115" y="2273"/>
                    <a:pt x="264" y="2847"/>
                    <a:pt x="425" y="3410"/>
                  </a:cubicBezTo>
                  <a:cubicBezTo>
                    <a:pt x="2296" y="3100"/>
                    <a:pt x="3856" y="1803"/>
                    <a:pt x="4488"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3"/>
            <p:cNvSpPr/>
            <p:nvPr/>
          </p:nvSpPr>
          <p:spPr>
            <a:xfrm>
              <a:off x="2347925" y="1973875"/>
              <a:ext cx="29000" cy="24875"/>
            </a:xfrm>
            <a:custGeom>
              <a:rect b="b" l="l" r="r" t="t"/>
              <a:pathLst>
                <a:path extrusionOk="0" h="995" w="1160">
                  <a:moveTo>
                    <a:pt x="666" y="0"/>
                  </a:moveTo>
                  <a:cubicBezTo>
                    <a:pt x="219" y="0"/>
                    <a:pt x="0" y="528"/>
                    <a:pt x="310" y="850"/>
                  </a:cubicBezTo>
                  <a:cubicBezTo>
                    <a:pt x="414" y="950"/>
                    <a:pt x="539" y="995"/>
                    <a:pt x="662" y="995"/>
                  </a:cubicBezTo>
                  <a:cubicBezTo>
                    <a:pt x="918" y="995"/>
                    <a:pt x="1160" y="797"/>
                    <a:pt x="1160" y="494"/>
                  </a:cubicBezTo>
                  <a:cubicBezTo>
                    <a:pt x="1160" y="218"/>
                    <a:pt x="942" y="0"/>
                    <a:pt x="6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3"/>
            <p:cNvSpPr/>
            <p:nvPr/>
          </p:nvSpPr>
          <p:spPr>
            <a:xfrm>
              <a:off x="2330425" y="2009450"/>
              <a:ext cx="58275" cy="58275"/>
            </a:xfrm>
            <a:custGeom>
              <a:rect b="b" l="l" r="r" t="t"/>
              <a:pathLst>
                <a:path extrusionOk="0" h="2331" w="2331">
                  <a:moveTo>
                    <a:pt x="1160" y="1"/>
                  </a:moveTo>
                  <a:cubicBezTo>
                    <a:pt x="517" y="1"/>
                    <a:pt x="0" y="517"/>
                    <a:pt x="0" y="1160"/>
                  </a:cubicBezTo>
                  <a:cubicBezTo>
                    <a:pt x="0" y="1814"/>
                    <a:pt x="517" y="2330"/>
                    <a:pt x="1160" y="2330"/>
                  </a:cubicBezTo>
                  <a:cubicBezTo>
                    <a:pt x="1802" y="2330"/>
                    <a:pt x="2330" y="1814"/>
                    <a:pt x="2330" y="1160"/>
                  </a:cubicBezTo>
                  <a:cubicBezTo>
                    <a:pt x="2330" y="517"/>
                    <a:pt x="1802" y="1"/>
                    <a:pt x="1160" y="1"/>
                  </a:cubicBezTo>
                  <a:close/>
                </a:path>
              </a:pathLst>
            </a:custGeom>
            <a:solidFill>
              <a:srgbClr val="F7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3"/>
            <p:cNvSpPr/>
            <p:nvPr/>
          </p:nvSpPr>
          <p:spPr>
            <a:xfrm>
              <a:off x="2069325" y="1756175"/>
              <a:ext cx="194225" cy="156600"/>
            </a:xfrm>
            <a:custGeom>
              <a:rect b="b" l="l" r="r" t="t"/>
              <a:pathLst>
                <a:path extrusionOk="0" h="6264" w="7769">
                  <a:moveTo>
                    <a:pt x="3470" y="0"/>
                  </a:moveTo>
                  <a:cubicBezTo>
                    <a:pt x="3015" y="0"/>
                    <a:pt x="2563" y="164"/>
                    <a:pt x="2146" y="537"/>
                  </a:cubicBezTo>
                  <a:cubicBezTo>
                    <a:pt x="0" y="2442"/>
                    <a:pt x="2043" y="4450"/>
                    <a:pt x="3409" y="5357"/>
                  </a:cubicBezTo>
                  <a:cubicBezTo>
                    <a:pt x="4384" y="6000"/>
                    <a:pt x="6852" y="6264"/>
                    <a:pt x="6852" y="6264"/>
                  </a:cubicBezTo>
                  <a:cubicBezTo>
                    <a:pt x="7768" y="3544"/>
                    <a:pt x="5584" y="0"/>
                    <a:pt x="3470"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23"/>
          <p:cNvSpPr/>
          <p:nvPr/>
        </p:nvSpPr>
        <p:spPr>
          <a:xfrm>
            <a:off x="6963963" y="803678"/>
            <a:ext cx="1069229" cy="484642"/>
          </a:xfrm>
          <a:custGeom>
            <a:rect b="b" l="l" r="r" t="t"/>
            <a:pathLst>
              <a:path extrusionOk="0" h="33897" w="104775">
                <a:moveTo>
                  <a:pt x="0" y="33528"/>
                </a:moveTo>
                <a:cubicBezTo>
                  <a:pt x="14543" y="36437"/>
                  <a:pt x="25637" y="16412"/>
                  <a:pt x="40386" y="14859"/>
                </a:cubicBezTo>
                <a:cubicBezTo>
                  <a:pt x="50610" y="13783"/>
                  <a:pt x="75088" y="21686"/>
                  <a:pt x="67818" y="28956"/>
                </a:cubicBezTo>
                <a:cubicBezTo>
                  <a:pt x="67216" y="29558"/>
                  <a:pt x="65913" y="28575"/>
                  <a:pt x="65532" y="27813"/>
                </a:cubicBezTo>
                <a:cubicBezTo>
                  <a:pt x="62916" y="22580"/>
                  <a:pt x="69173" y="16093"/>
                  <a:pt x="73533" y="12192"/>
                </a:cubicBezTo>
                <a:cubicBezTo>
                  <a:pt x="81864" y="4738"/>
                  <a:pt x="93596" y="0"/>
                  <a:pt x="104775" y="0"/>
                </a:cubicBezTo>
              </a:path>
            </a:pathLst>
          </a:custGeom>
          <a:noFill/>
          <a:ln cap="flat" cmpd="sng" w="19050">
            <a:solidFill>
              <a:srgbClr val="703316"/>
            </a:solidFill>
            <a:prstDash val="dot"/>
            <a:round/>
            <a:headEnd len="med" w="med" type="none"/>
            <a:tailEnd len="med" w="med" type="none"/>
          </a:ln>
        </p:spPr>
      </p:sp>
      <p:sp>
        <p:nvSpPr>
          <p:cNvPr id="396" name="Google Shape;396;p23"/>
          <p:cNvSpPr txBox="1"/>
          <p:nvPr>
            <p:ph type="title"/>
          </p:nvPr>
        </p:nvSpPr>
        <p:spPr>
          <a:xfrm>
            <a:off x="457200" y="205975"/>
            <a:ext cx="6300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solidFill>
                  <a:srgbClr val="000000"/>
                </a:solidFill>
              </a:rPr>
              <a:t>LFP User Evaluation</a:t>
            </a:r>
            <a:endParaRPr sz="4000">
              <a:solidFill>
                <a:srgbClr val="000000"/>
              </a:solidFill>
            </a:endParaRPr>
          </a:p>
        </p:txBody>
      </p:sp>
      <p:sp>
        <p:nvSpPr>
          <p:cNvPr id="397" name="Google Shape;397;p23"/>
          <p:cNvSpPr txBox="1"/>
          <p:nvPr/>
        </p:nvSpPr>
        <p:spPr>
          <a:xfrm>
            <a:off x="457200" y="1063375"/>
            <a:ext cx="403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F1C232"/>
                </a:solidFill>
                <a:latin typeface="Muli"/>
                <a:ea typeface="Muli"/>
                <a:cs typeface="Muli"/>
                <a:sym typeface="Muli"/>
              </a:rPr>
              <a:t>Bee in Control</a:t>
            </a:r>
            <a:endParaRPr b="1" sz="2800">
              <a:solidFill>
                <a:srgbClr val="F1C232"/>
              </a:solidFill>
              <a:latin typeface="Muli"/>
              <a:ea typeface="Muli"/>
              <a:cs typeface="Muli"/>
              <a:sym typeface="Mul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F1C232"/>
                </a:solidFill>
              </a:rPr>
              <a:t>‹#›</a:t>
            </a:fld>
            <a:endParaRPr>
              <a:solidFill>
                <a:srgbClr val="F1C232"/>
              </a:solidFill>
            </a:endParaRPr>
          </a:p>
        </p:txBody>
      </p:sp>
      <p:grpSp>
        <p:nvGrpSpPr>
          <p:cNvPr id="403" name="Google Shape;403;p24"/>
          <p:cNvGrpSpPr/>
          <p:nvPr/>
        </p:nvGrpSpPr>
        <p:grpSpPr>
          <a:xfrm>
            <a:off x="7939611" y="338899"/>
            <a:ext cx="540962" cy="591542"/>
            <a:chOff x="2013650" y="1733325"/>
            <a:chExt cx="407750" cy="445875"/>
          </a:xfrm>
        </p:grpSpPr>
        <p:sp>
          <p:nvSpPr>
            <p:cNvPr id="404" name="Google Shape;404;p24"/>
            <p:cNvSpPr/>
            <p:nvPr/>
          </p:nvSpPr>
          <p:spPr>
            <a:xfrm>
              <a:off x="2013650" y="1998550"/>
              <a:ext cx="72900" cy="42200"/>
            </a:xfrm>
            <a:custGeom>
              <a:rect b="b" l="l" r="r" t="t"/>
              <a:pathLst>
                <a:path extrusionOk="0" h="1688" w="2916">
                  <a:moveTo>
                    <a:pt x="2916" y="0"/>
                  </a:moveTo>
                  <a:lnTo>
                    <a:pt x="0" y="838"/>
                  </a:lnTo>
                  <a:lnTo>
                    <a:pt x="2916" y="1688"/>
                  </a:lnTo>
                  <a:lnTo>
                    <a:pt x="2916" y="0"/>
                  </a:ln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4"/>
            <p:cNvSpPr/>
            <p:nvPr/>
          </p:nvSpPr>
          <p:spPr>
            <a:xfrm>
              <a:off x="2124975" y="1733325"/>
              <a:ext cx="176625" cy="179450"/>
            </a:xfrm>
            <a:custGeom>
              <a:rect b="b" l="l" r="r" t="t"/>
              <a:pathLst>
                <a:path extrusionOk="0" h="7178" w="7065">
                  <a:moveTo>
                    <a:pt x="3453" y="0"/>
                  </a:moveTo>
                  <a:cubicBezTo>
                    <a:pt x="3206" y="0"/>
                    <a:pt x="2946" y="49"/>
                    <a:pt x="2675" y="154"/>
                  </a:cubicBezTo>
                  <a:cubicBezTo>
                    <a:pt x="1" y="1198"/>
                    <a:pt x="1206" y="3792"/>
                    <a:pt x="2170" y="5112"/>
                  </a:cubicBezTo>
                  <a:cubicBezTo>
                    <a:pt x="2858" y="6064"/>
                    <a:pt x="5085" y="7178"/>
                    <a:pt x="5085" y="7178"/>
                  </a:cubicBezTo>
                  <a:cubicBezTo>
                    <a:pt x="7065" y="4719"/>
                    <a:pt x="5885" y="0"/>
                    <a:pt x="3453"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4"/>
            <p:cNvSpPr/>
            <p:nvPr/>
          </p:nvSpPr>
          <p:spPr>
            <a:xfrm>
              <a:off x="2124450" y="2109350"/>
              <a:ext cx="34550" cy="62175"/>
            </a:xfrm>
            <a:custGeom>
              <a:rect b="b" l="l" r="r" t="t"/>
              <a:pathLst>
                <a:path extrusionOk="0" h="2487" w="1382">
                  <a:moveTo>
                    <a:pt x="961" y="1"/>
                  </a:moveTo>
                  <a:cubicBezTo>
                    <a:pt x="823" y="1"/>
                    <a:pt x="682" y="70"/>
                    <a:pt x="618" y="228"/>
                  </a:cubicBezTo>
                  <a:cubicBezTo>
                    <a:pt x="377" y="825"/>
                    <a:pt x="194" y="1433"/>
                    <a:pt x="56" y="2053"/>
                  </a:cubicBezTo>
                  <a:cubicBezTo>
                    <a:pt x="1" y="2315"/>
                    <a:pt x="219" y="2486"/>
                    <a:pt x="425" y="2486"/>
                  </a:cubicBezTo>
                  <a:cubicBezTo>
                    <a:pt x="561" y="2486"/>
                    <a:pt x="692" y="2411"/>
                    <a:pt x="733" y="2237"/>
                  </a:cubicBezTo>
                  <a:cubicBezTo>
                    <a:pt x="859" y="1617"/>
                    <a:pt x="1043" y="1009"/>
                    <a:pt x="1284" y="423"/>
                  </a:cubicBezTo>
                  <a:cubicBezTo>
                    <a:pt x="1382" y="166"/>
                    <a:pt x="1175" y="1"/>
                    <a:pt x="9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4"/>
            <p:cNvSpPr/>
            <p:nvPr/>
          </p:nvSpPr>
          <p:spPr>
            <a:xfrm>
              <a:off x="2186950" y="2116975"/>
              <a:ext cx="20550" cy="62225"/>
            </a:xfrm>
            <a:custGeom>
              <a:rect b="b" l="l" r="r" t="t"/>
              <a:pathLst>
                <a:path extrusionOk="0" h="2489" w="822">
                  <a:moveTo>
                    <a:pt x="478" y="1"/>
                  </a:moveTo>
                  <a:cubicBezTo>
                    <a:pt x="305" y="1"/>
                    <a:pt x="127" y="113"/>
                    <a:pt x="116" y="336"/>
                  </a:cubicBezTo>
                  <a:cubicBezTo>
                    <a:pt x="93" y="945"/>
                    <a:pt x="58" y="1553"/>
                    <a:pt x="12" y="2161"/>
                  </a:cubicBezTo>
                  <a:cubicBezTo>
                    <a:pt x="1" y="2379"/>
                    <a:pt x="167" y="2488"/>
                    <a:pt x="341" y="2488"/>
                  </a:cubicBezTo>
                  <a:cubicBezTo>
                    <a:pt x="514" y="2488"/>
                    <a:pt x="695" y="2379"/>
                    <a:pt x="712" y="2161"/>
                  </a:cubicBezTo>
                  <a:cubicBezTo>
                    <a:pt x="747" y="1553"/>
                    <a:pt x="781" y="945"/>
                    <a:pt x="816" y="336"/>
                  </a:cubicBezTo>
                  <a:cubicBezTo>
                    <a:pt x="821" y="113"/>
                    <a:pt x="652" y="1"/>
                    <a:pt x="4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4"/>
            <p:cNvSpPr/>
            <p:nvPr/>
          </p:nvSpPr>
          <p:spPr>
            <a:xfrm>
              <a:off x="2261850" y="2116975"/>
              <a:ext cx="24800" cy="62025"/>
            </a:xfrm>
            <a:custGeom>
              <a:rect b="b" l="l" r="r" t="t"/>
              <a:pathLst>
                <a:path extrusionOk="0" h="2481" w="992">
                  <a:moveTo>
                    <a:pt x="343" y="1"/>
                  </a:moveTo>
                  <a:cubicBezTo>
                    <a:pt x="170" y="1"/>
                    <a:pt x="0" y="113"/>
                    <a:pt x="12" y="336"/>
                  </a:cubicBezTo>
                  <a:cubicBezTo>
                    <a:pt x="35" y="968"/>
                    <a:pt x="115" y="1610"/>
                    <a:pt x="264" y="2230"/>
                  </a:cubicBezTo>
                  <a:cubicBezTo>
                    <a:pt x="306" y="2405"/>
                    <a:pt x="438" y="2480"/>
                    <a:pt x="574" y="2480"/>
                  </a:cubicBezTo>
                  <a:cubicBezTo>
                    <a:pt x="778" y="2480"/>
                    <a:pt x="992" y="2312"/>
                    <a:pt x="930" y="2058"/>
                  </a:cubicBezTo>
                  <a:cubicBezTo>
                    <a:pt x="804" y="1484"/>
                    <a:pt x="723" y="910"/>
                    <a:pt x="700" y="336"/>
                  </a:cubicBezTo>
                  <a:cubicBezTo>
                    <a:pt x="695" y="113"/>
                    <a:pt x="517" y="1"/>
                    <a:pt x="3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4"/>
            <p:cNvSpPr/>
            <p:nvPr/>
          </p:nvSpPr>
          <p:spPr>
            <a:xfrm>
              <a:off x="2310350" y="2112000"/>
              <a:ext cx="35200" cy="56075"/>
            </a:xfrm>
            <a:custGeom>
              <a:rect b="b" l="l" r="r" t="t"/>
              <a:pathLst>
                <a:path extrusionOk="0" h="2243" w="1408">
                  <a:moveTo>
                    <a:pt x="465" y="1"/>
                  </a:moveTo>
                  <a:cubicBezTo>
                    <a:pt x="242" y="1"/>
                    <a:pt x="0" y="252"/>
                    <a:pt x="126" y="535"/>
                  </a:cubicBezTo>
                  <a:cubicBezTo>
                    <a:pt x="333" y="1006"/>
                    <a:pt x="505" y="1499"/>
                    <a:pt x="654" y="1993"/>
                  </a:cubicBezTo>
                  <a:cubicBezTo>
                    <a:pt x="709" y="2167"/>
                    <a:pt x="848" y="2242"/>
                    <a:pt x="987" y="2242"/>
                  </a:cubicBezTo>
                  <a:cubicBezTo>
                    <a:pt x="1197" y="2242"/>
                    <a:pt x="1407" y="2071"/>
                    <a:pt x="1331" y="1809"/>
                  </a:cubicBezTo>
                  <a:cubicBezTo>
                    <a:pt x="1159" y="1258"/>
                    <a:pt x="953" y="707"/>
                    <a:pt x="723" y="180"/>
                  </a:cubicBezTo>
                  <a:cubicBezTo>
                    <a:pt x="665" y="53"/>
                    <a:pt x="567" y="1"/>
                    <a:pt x="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4"/>
            <p:cNvSpPr/>
            <p:nvPr/>
          </p:nvSpPr>
          <p:spPr>
            <a:xfrm>
              <a:off x="2160550" y="2086050"/>
              <a:ext cx="76650" cy="48250"/>
            </a:xfrm>
            <a:custGeom>
              <a:rect b="b" l="l" r="r" t="t"/>
              <a:pathLst>
                <a:path extrusionOk="0" h="1930" w="3066">
                  <a:moveTo>
                    <a:pt x="1" y="1"/>
                  </a:moveTo>
                  <a:lnTo>
                    <a:pt x="1" y="1"/>
                  </a:lnTo>
                  <a:cubicBezTo>
                    <a:pt x="127" y="586"/>
                    <a:pt x="288" y="1172"/>
                    <a:pt x="494" y="1734"/>
                  </a:cubicBezTo>
                  <a:cubicBezTo>
                    <a:pt x="953" y="1872"/>
                    <a:pt x="1424" y="1929"/>
                    <a:pt x="1895" y="1929"/>
                  </a:cubicBezTo>
                  <a:lnTo>
                    <a:pt x="3065" y="1929"/>
                  </a:lnTo>
                  <a:cubicBezTo>
                    <a:pt x="2882" y="1401"/>
                    <a:pt x="2744" y="873"/>
                    <a:pt x="2629" y="322"/>
                  </a:cubicBezTo>
                  <a:cubicBezTo>
                    <a:pt x="1745" y="288"/>
                    <a:pt x="862" y="173"/>
                    <a:pt x="1"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4"/>
            <p:cNvSpPr/>
            <p:nvPr/>
          </p:nvSpPr>
          <p:spPr>
            <a:xfrm>
              <a:off x="2145075" y="1876900"/>
              <a:ext cx="88675" cy="217225"/>
            </a:xfrm>
            <a:custGeom>
              <a:rect b="b" l="l" r="r" t="t"/>
              <a:pathLst>
                <a:path extrusionOk="0" h="8689" w="3547">
                  <a:moveTo>
                    <a:pt x="2514" y="0"/>
                  </a:moveTo>
                  <a:cubicBezTo>
                    <a:pt x="2009" y="0"/>
                    <a:pt x="1492" y="80"/>
                    <a:pt x="999" y="230"/>
                  </a:cubicBezTo>
                  <a:cubicBezTo>
                    <a:pt x="126" y="2858"/>
                    <a:pt x="0" y="5670"/>
                    <a:pt x="608" y="8367"/>
                  </a:cubicBezTo>
                  <a:cubicBezTo>
                    <a:pt x="1481" y="8539"/>
                    <a:pt x="2364" y="8654"/>
                    <a:pt x="3248" y="8688"/>
                  </a:cubicBezTo>
                  <a:cubicBezTo>
                    <a:pt x="2663" y="5888"/>
                    <a:pt x="2915" y="2835"/>
                    <a:pt x="3547"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4"/>
            <p:cNvSpPr/>
            <p:nvPr/>
          </p:nvSpPr>
          <p:spPr>
            <a:xfrm>
              <a:off x="2095425" y="2067700"/>
              <a:ext cx="77500" cy="61700"/>
            </a:xfrm>
            <a:custGeom>
              <a:rect b="b" l="l" r="r" t="t"/>
              <a:pathLst>
                <a:path extrusionOk="0" h="2468" w="3100">
                  <a:moveTo>
                    <a:pt x="0" y="0"/>
                  </a:moveTo>
                  <a:lnTo>
                    <a:pt x="0" y="0"/>
                  </a:lnTo>
                  <a:cubicBezTo>
                    <a:pt x="666" y="1206"/>
                    <a:pt x="1779" y="2089"/>
                    <a:pt x="3099" y="2468"/>
                  </a:cubicBezTo>
                  <a:cubicBezTo>
                    <a:pt x="2893" y="1906"/>
                    <a:pt x="2732" y="1320"/>
                    <a:pt x="2594" y="735"/>
                  </a:cubicBezTo>
                  <a:cubicBezTo>
                    <a:pt x="1711" y="563"/>
                    <a:pt x="838" y="31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4"/>
            <p:cNvSpPr/>
            <p:nvPr/>
          </p:nvSpPr>
          <p:spPr>
            <a:xfrm>
              <a:off x="2079350" y="1882625"/>
              <a:ext cx="90700" cy="203750"/>
            </a:xfrm>
            <a:custGeom>
              <a:rect b="b" l="l" r="r" t="t"/>
              <a:pathLst>
                <a:path extrusionOk="0" h="8150" w="3628">
                  <a:moveTo>
                    <a:pt x="3628" y="1"/>
                  </a:moveTo>
                  <a:lnTo>
                    <a:pt x="3628" y="1"/>
                  </a:lnTo>
                  <a:cubicBezTo>
                    <a:pt x="1470" y="666"/>
                    <a:pt x="1" y="2663"/>
                    <a:pt x="1" y="4936"/>
                  </a:cubicBezTo>
                  <a:cubicBezTo>
                    <a:pt x="1" y="5797"/>
                    <a:pt x="219" y="6657"/>
                    <a:pt x="643" y="7415"/>
                  </a:cubicBezTo>
                  <a:cubicBezTo>
                    <a:pt x="1481" y="7725"/>
                    <a:pt x="2354" y="7977"/>
                    <a:pt x="3237" y="8149"/>
                  </a:cubicBezTo>
                  <a:cubicBezTo>
                    <a:pt x="2618" y="5452"/>
                    <a:pt x="2755" y="2629"/>
                    <a:pt x="36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4"/>
            <p:cNvSpPr/>
            <p:nvPr/>
          </p:nvSpPr>
          <p:spPr>
            <a:xfrm>
              <a:off x="2226275" y="2090075"/>
              <a:ext cx="86375" cy="44225"/>
            </a:xfrm>
            <a:custGeom>
              <a:rect b="b" l="l" r="r" t="t"/>
              <a:pathLst>
                <a:path extrusionOk="0" h="1769" w="3455">
                  <a:moveTo>
                    <a:pt x="3019" y="1"/>
                  </a:moveTo>
                  <a:cubicBezTo>
                    <a:pt x="2262" y="122"/>
                    <a:pt x="1500" y="178"/>
                    <a:pt x="735" y="178"/>
                  </a:cubicBezTo>
                  <a:cubicBezTo>
                    <a:pt x="490" y="178"/>
                    <a:pt x="245" y="172"/>
                    <a:pt x="0" y="161"/>
                  </a:cubicBezTo>
                  <a:lnTo>
                    <a:pt x="0" y="161"/>
                  </a:lnTo>
                  <a:cubicBezTo>
                    <a:pt x="103" y="712"/>
                    <a:pt x="253" y="1240"/>
                    <a:pt x="425" y="1768"/>
                  </a:cubicBezTo>
                  <a:lnTo>
                    <a:pt x="2651" y="1768"/>
                  </a:lnTo>
                  <a:cubicBezTo>
                    <a:pt x="2915" y="1768"/>
                    <a:pt x="3191" y="1757"/>
                    <a:pt x="3455" y="1711"/>
                  </a:cubicBezTo>
                  <a:cubicBezTo>
                    <a:pt x="3283" y="1148"/>
                    <a:pt x="3145" y="574"/>
                    <a:pt x="30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4"/>
            <p:cNvSpPr/>
            <p:nvPr/>
          </p:nvSpPr>
          <p:spPr>
            <a:xfrm>
              <a:off x="2211625" y="1876900"/>
              <a:ext cx="93850" cy="217650"/>
            </a:xfrm>
            <a:custGeom>
              <a:rect b="b" l="l" r="r" t="t"/>
              <a:pathLst>
                <a:path extrusionOk="0" h="8706" w="3754">
                  <a:moveTo>
                    <a:pt x="885" y="0"/>
                  </a:moveTo>
                  <a:cubicBezTo>
                    <a:pt x="253" y="2835"/>
                    <a:pt x="1" y="5888"/>
                    <a:pt x="575" y="8688"/>
                  </a:cubicBezTo>
                  <a:cubicBezTo>
                    <a:pt x="822" y="8699"/>
                    <a:pt x="1070" y="8705"/>
                    <a:pt x="1316" y="8705"/>
                  </a:cubicBezTo>
                  <a:cubicBezTo>
                    <a:pt x="2086" y="8705"/>
                    <a:pt x="2851" y="8649"/>
                    <a:pt x="3616" y="8528"/>
                  </a:cubicBezTo>
                  <a:cubicBezTo>
                    <a:pt x="3019" y="5739"/>
                    <a:pt x="2973" y="2846"/>
                    <a:pt x="3754" y="34"/>
                  </a:cubicBezTo>
                  <a:cubicBezTo>
                    <a:pt x="3582" y="12"/>
                    <a:pt x="3410" y="0"/>
                    <a:pt x="32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4"/>
            <p:cNvSpPr/>
            <p:nvPr/>
          </p:nvSpPr>
          <p:spPr>
            <a:xfrm>
              <a:off x="2285950" y="1877750"/>
              <a:ext cx="135450" cy="212650"/>
            </a:xfrm>
            <a:custGeom>
              <a:rect b="b" l="l" r="r" t="t"/>
              <a:pathLst>
                <a:path extrusionOk="0" h="8506" w="5418">
                  <a:moveTo>
                    <a:pt x="781" y="0"/>
                  </a:moveTo>
                  <a:cubicBezTo>
                    <a:pt x="0" y="2824"/>
                    <a:pt x="46" y="5705"/>
                    <a:pt x="643" y="8505"/>
                  </a:cubicBezTo>
                  <a:cubicBezTo>
                    <a:pt x="2273" y="8253"/>
                    <a:pt x="3822" y="7702"/>
                    <a:pt x="5131" y="6806"/>
                  </a:cubicBezTo>
                  <a:cubicBezTo>
                    <a:pt x="5326" y="6267"/>
                    <a:pt x="5418" y="5693"/>
                    <a:pt x="5418" y="5131"/>
                  </a:cubicBezTo>
                  <a:cubicBezTo>
                    <a:pt x="5406" y="2480"/>
                    <a:pt x="3409" y="276"/>
                    <a:pt x="781"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4"/>
            <p:cNvSpPr/>
            <p:nvPr/>
          </p:nvSpPr>
          <p:spPr>
            <a:xfrm>
              <a:off x="2302025" y="2047600"/>
              <a:ext cx="112200" cy="85250"/>
            </a:xfrm>
            <a:custGeom>
              <a:rect b="b" l="l" r="r" t="t"/>
              <a:pathLst>
                <a:path extrusionOk="0" h="3410" w="4488">
                  <a:moveTo>
                    <a:pt x="4488" y="1"/>
                  </a:moveTo>
                  <a:lnTo>
                    <a:pt x="4488" y="1"/>
                  </a:lnTo>
                  <a:cubicBezTo>
                    <a:pt x="3179" y="896"/>
                    <a:pt x="1630" y="1447"/>
                    <a:pt x="0" y="1700"/>
                  </a:cubicBezTo>
                  <a:cubicBezTo>
                    <a:pt x="115" y="2273"/>
                    <a:pt x="264" y="2847"/>
                    <a:pt x="425" y="3410"/>
                  </a:cubicBezTo>
                  <a:cubicBezTo>
                    <a:pt x="2296" y="3100"/>
                    <a:pt x="3856" y="1803"/>
                    <a:pt x="4488"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4"/>
            <p:cNvSpPr/>
            <p:nvPr/>
          </p:nvSpPr>
          <p:spPr>
            <a:xfrm>
              <a:off x="2347925" y="1973875"/>
              <a:ext cx="29000" cy="24875"/>
            </a:xfrm>
            <a:custGeom>
              <a:rect b="b" l="l" r="r" t="t"/>
              <a:pathLst>
                <a:path extrusionOk="0" h="995" w="1160">
                  <a:moveTo>
                    <a:pt x="666" y="0"/>
                  </a:moveTo>
                  <a:cubicBezTo>
                    <a:pt x="219" y="0"/>
                    <a:pt x="0" y="528"/>
                    <a:pt x="310" y="850"/>
                  </a:cubicBezTo>
                  <a:cubicBezTo>
                    <a:pt x="414" y="950"/>
                    <a:pt x="539" y="995"/>
                    <a:pt x="662" y="995"/>
                  </a:cubicBezTo>
                  <a:cubicBezTo>
                    <a:pt x="918" y="995"/>
                    <a:pt x="1160" y="797"/>
                    <a:pt x="1160" y="494"/>
                  </a:cubicBezTo>
                  <a:cubicBezTo>
                    <a:pt x="1160" y="218"/>
                    <a:pt x="942" y="0"/>
                    <a:pt x="6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4"/>
            <p:cNvSpPr/>
            <p:nvPr/>
          </p:nvSpPr>
          <p:spPr>
            <a:xfrm>
              <a:off x="2330425" y="2009450"/>
              <a:ext cx="58275" cy="58275"/>
            </a:xfrm>
            <a:custGeom>
              <a:rect b="b" l="l" r="r" t="t"/>
              <a:pathLst>
                <a:path extrusionOk="0" h="2331" w="2331">
                  <a:moveTo>
                    <a:pt x="1160" y="1"/>
                  </a:moveTo>
                  <a:cubicBezTo>
                    <a:pt x="517" y="1"/>
                    <a:pt x="0" y="517"/>
                    <a:pt x="0" y="1160"/>
                  </a:cubicBezTo>
                  <a:cubicBezTo>
                    <a:pt x="0" y="1814"/>
                    <a:pt x="517" y="2330"/>
                    <a:pt x="1160" y="2330"/>
                  </a:cubicBezTo>
                  <a:cubicBezTo>
                    <a:pt x="1802" y="2330"/>
                    <a:pt x="2330" y="1814"/>
                    <a:pt x="2330" y="1160"/>
                  </a:cubicBezTo>
                  <a:cubicBezTo>
                    <a:pt x="2330" y="517"/>
                    <a:pt x="1802" y="1"/>
                    <a:pt x="1160" y="1"/>
                  </a:cubicBezTo>
                  <a:close/>
                </a:path>
              </a:pathLst>
            </a:custGeom>
            <a:solidFill>
              <a:srgbClr val="F7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4"/>
            <p:cNvSpPr/>
            <p:nvPr/>
          </p:nvSpPr>
          <p:spPr>
            <a:xfrm>
              <a:off x="2069325" y="1756175"/>
              <a:ext cx="194225" cy="156600"/>
            </a:xfrm>
            <a:custGeom>
              <a:rect b="b" l="l" r="r" t="t"/>
              <a:pathLst>
                <a:path extrusionOk="0" h="6264" w="7769">
                  <a:moveTo>
                    <a:pt x="3470" y="0"/>
                  </a:moveTo>
                  <a:cubicBezTo>
                    <a:pt x="3015" y="0"/>
                    <a:pt x="2563" y="164"/>
                    <a:pt x="2146" y="537"/>
                  </a:cubicBezTo>
                  <a:cubicBezTo>
                    <a:pt x="0" y="2442"/>
                    <a:pt x="2043" y="4450"/>
                    <a:pt x="3409" y="5357"/>
                  </a:cubicBezTo>
                  <a:cubicBezTo>
                    <a:pt x="4384" y="6000"/>
                    <a:pt x="6852" y="6264"/>
                    <a:pt x="6852" y="6264"/>
                  </a:cubicBezTo>
                  <a:cubicBezTo>
                    <a:pt x="7768" y="3544"/>
                    <a:pt x="5584" y="0"/>
                    <a:pt x="3470"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p:nvPr/>
        </p:nvSpPr>
        <p:spPr>
          <a:xfrm>
            <a:off x="6963963" y="803678"/>
            <a:ext cx="1069229" cy="484642"/>
          </a:xfrm>
          <a:custGeom>
            <a:rect b="b" l="l" r="r" t="t"/>
            <a:pathLst>
              <a:path extrusionOk="0" h="33897" w="104775">
                <a:moveTo>
                  <a:pt x="0" y="33528"/>
                </a:moveTo>
                <a:cubicBezTo>
                  <a:pt x="14543" y="36437"/>
                  <a:pt x="25637" y="16412"/>
                  <a:pt x="40386" y="14859"/>
                </a:cubicBezTo>
                <a:cubicBezTo>
                  <a:pt x="50610" y="13783"/>
                  <a:pt x="75088" y="21686"/>
                  <a:pt x="67818" y="28956"/>
                </a:cubicBezTo>
                <a:cubicBezTo>
                  <a:pt x="67216" y="29558"/>
                  <a:pt x="65913" y="28575"/>
                  <a:pt x="65532" y="27813"/>
                </a:cubicBezTo>
                <a:cubicBezTo>
                  <a:pt x="62916" y="22580"/>
                  <a:pt x="69173" y="16093"/>
                  <a:pt x="73533" y="12192"/>
                </a:cubicBezTo>
                <a:cubicBezTo>
                  <a:pt x="81864" y="4738"/>
                  <a:pt x="93596" y="0"/>
                  <a:pt x="104775" y="0"/>
                </a:cubicBezTo>
              </a:path>
            </a:pathLst>
          </a:custGeom>
          <a:noFill/>
          <a:ln cap="flat" cmpd="sng" w="19050">
            <a:solidFill>
              <a:srgbClr val="703316"/>
            </a:solidFill>
            <a:prstDash val="dot"/>
            <a:round/>
            <a:headEnd len="med" w="med" type="none"/>
            <a:tailEnd len="med" w="med" type="none"/>
          </a:ln>
        </p:spPr>
      </p:sp>
      <p:sp>
        <p:nvSpPr>
          <p:cNvPr id="422" name="Google Shape;422;p24"/>
          <p:cNvSpPr txBox="1"/>
          <p:nvPr>
            <p:ph type="title"/>
          </p:nvPr>
        </p:nvSpPr>
        <p:spPr>
          <a:xfrm>
            <a:off x="457200" y="205975"/>
            <a:ext cx="6300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solidFill>
                  <a:srgbClr val="000000"/>
                </a:solidFill>
              </a:rPr>
              <a:t>LFP User Evaluation</a:t>
            </a:r>
            <a:endParaRPr sz="4000">
              <a:solidFill>
                <a:srgbClr val="000000"/>
              </a:solidFill>
            </a:endParaRPr>
          </a:p>
        </p:txBody>
      </p:sp>
      <p:sp>
        <p:nvSpPr>
          <p:cNvPr id="423" name="Google Shape;423;p24"/>
          <p:cNvSpPr txBox="1"/>
          <p:nvPr/>
        </p:nvSpPr>
        <p:spPr>
          <a:xfrm>
            <a:off x="457200" y="1063375"/>
            <a:ext cx="403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F1C232"/>
                </a:solidFill>
                <a:latin typeface="Muli"/>
                <a:ea typeface="Muli"/>
                <a:cs typeface="Muli"/>
                <a:sym typeface="Muli"/>
              </a:rPr>
              <a:t>Bee in Control</a:t>
            </a:r>
            <a:endParaRPr b="1" sz="2800">
              <a:solidFill>
                <a:srgbClr val="F1C232"/>
              </a:solidFill>
              <a:latin typeface="Muli"/>
              <a:ea typeface="Muli"/>
              <a:cs typeface="Muli"/>
              <a:sym typeface="Muli"/>
            </a:endParaRPr>
          </a:p>
        </p:txBody>
      </p:sp>
      <p:sp>
        <p:nvSpPr>
          <p:cNvPr id="424" name="Google Shape;424;p24"/>
          <p:cNvSpPr txBox="1"/>
          <p:nvPr>
            <p:ph idx="1" type="body"/>
          </p:nvPr>
        </p:nvSpPr>
        <p:spPr>
          <a:xfrm>
            <a:off x="457200" y="1977625"/>
            <a:ext cx="2253900" cy="100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000">
                <a:solidFill>
                  <a:srgbClr val="000000"/>
                </a:solidFill>
                <a:latin typeface="Arial"/>
                <a:ea typeface="Arial"/>
                <a:cs typeface="Arial"/>
                <a:sym typeface="Arial"/>
              </a:rPr>
              <a:t>Participants: </a:t>
            </a:r>
            <a:endParaRPr sz="2000">
              <a:solidFill>
                <a:srgbClr val="000000"/>
              </a:solidFill>
              <a:latin typeface="Arial"/>
              <a:ea typeface="Arial"/>
              <a:cs typeface="Arial"/>
              <a:sym typeface="Arial"/>
            </a:endParaRPr>
          </a:p>
          <a:p>
            <a:pPr indent="0" lvl="0" marL="0" rtl="0" algn="l">
              <a:spcBef>
                <a:spcPts val="0"/>
              </a:spcBef>
              <a:spcAft>
                <a:spcPts val="0"/>
              </a:spcAft>
              <a:buNone/>
            </a:pPr>
            <a:r>
              <a:rPr lang="en" sz="2000">
                <a:solidFill>
                  <a:srgbClr val="000000"/>
                </a:solidFill>
                <a:latin typeface="Arial"/>
                <a:ea typeface="Arial"/>
                <a:cs typeface="Arial"/>
                <a:sym typeface="Arial"/>
              </a:rPr>
              <a:t>4 males, 1 female</a:t>
            </a:r>
            <a:endParaRPr sz="2000">
              <a:solidFill>
                <a:srgbClr val="000000"/>
              </a:solidFill>
              <a:latin typeface="Arial"/>
              <a:ea typeface="Arial"/>
              <a:cs typeface="Arial"/>
              <a:sym typeface="Arial"/>
            </a:endParaRPr>
          </a:p>
        </p:txBody>
      </p:sp>
      <p:graphicFrame>
        <p:nvGraphicFramePr>
          <p:cNvPr id="425" name="Google Shape;425;p24"/>
          <p:cNvGraphicFramePr/>
          <p:nvPr/>
        </p:nvGraphicFramePr>
        <p:xfrm>
          <a:off x="2983950" y="1288321"/>
          <a:ext cx="3000000" cy="3000000"/>
        </p:xfrm>
        <a:graphic>
          <a:graphicData uri="http://schemas.openxmlformats.org/drawingml/2006/table">
            <a:tbl>
              <a:tblPr>
                <a:noFill/>
                <a:tableStyleId>{5CD55BF1-8581-4B60-A3A7-C6AB6109A4D0}</a:tableStyleId>
              </a:tblPr>
              <a:tblGrid>
                <a:gridCol w="4538225"/>
                <a:gridCol w="671775"/>
                <a:gridCol w="692400"/>
              </a:tblGrid>
              <a:tr h="342175">
                <a:tc>
                  <a:txBody>
                    <a:bodyPr/>
                    <a:lstStyle/>
                    <a:p>
                      <a:pPr indent="0" lvl="0" marL="0" rtl="0" algn="l">
                        <a:spcBef>
                          <a:spcPts val="0"/>
                        </a:spcBef>
                        <a:spcAft>
                          <a:spcPts val="0"/>
                        </a:spcAft>
                        <a:buNone/>
                      </a:pPr>
                      <a:r>
                        <a:rPr lang="en" sz="1100"/>
                        <a:t>Task</a:t>
                      </a:r>
                      <a:endParaRPr sz="1100"/>
                    </a:p>
                  </a:txBody>
                  <a:tcPr marT="91425" marB="91425" marR="91425" marL="91425"/>
                </a:tc>
                <a:tc>
                  <a:txBody>
                    <a:bodyPr/>
                    <a:lstStyle/>
                    <a:p>
                      <a:pPr indent="0" lvl="0" marL="0" rtl="0" algn="ctr">
                        <a:spcBef>
                          <a:spcPts val="0"/>
                        </a:spcBef>
                        <a:spcAft>
                          <a:spcPts val="0"/>
                        </a:spcAft>
                        <a:buNone/>
                      </a:pPr>
                      <a:r>
                        <a:rPr lang="en" sz="1100"/>
                        <a:t>Median</a:t>
                      </a:r>
                      <a:endParaRPr sz="1100"/>
                    </a:p>
                  </a:txBody>
                  <a:tcPr marT="91425" marB="91425" marR="91425" marL="91425"/>
                </a:tc>
                <a:tc>
                  <a:txBody>
                    <a:bodyPr/>
                    <a:lstStyle/>
                    <a:p>
                      <a:pPr indent="0" lvl="0" marL="0" rtl="0" algn="ctr">
                        <a:spcBef>
                          <a:spcPts val="0"/>
                        </a:spcBef>
                        <a:spcAft>
                          <a:spcPts val="0"/>
                        </a:spcAft>
                        <a:buNone/>
                      </a:pPr>
                      <a:r>
                        <a:rPr lang="en" sz="1100"/>
                        <a:t>Time (s)</a:t>
                      </a:r>
                      <a:endParaRPr sz="1100"/>
                    </a:p>
                  </a:txBody>
                  <a:tcPr marT="91425" marB="91425" marR="91425" marL="91425"/>
                </a:tc>
              </a:tr>
              <a:tr h="342175">
                <a:tc>
                  <a:txBody>
                    <a:bodyPr/>
                    <a:lstStyle/>
                    <a:p>
                      <a:pPr indent="0" lvl="0" marL="0" rtl="0" algn="l">
                        <a:lnSpc>
                          <a:spcPct val="115000"/>
                        </a:lnSpc>
                        <a:spcBef>
                          <a:spcPts val="0"/>
                        </a:spcBef>
                        <a:spcAft>
                          <a:spcPts val="0"/>
                        </a:spcAft>
                        <a:buNone/>
                      </a:pPr>
                      <a:r>
                        <a:rPr lang="en" sz="1100"/>
                        <a:t>1- Create an account.</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4.30</a:t>
                      </a:r>
                      <a:endParaRPr sz="1100"/>
                    </a:p>
                  </a:txBody>
                  <a:tcPr marT="91425" marB="91425" marR="91425" marL="91425"/>
                </a:tc>
              </a:tr>
              <a:tr h="342175">
                <a:tc>
                  <a:txBody>
                    <a:bodyPr/>
                    <a:lstStyle/>
                    <a:p>
                      <a:pPr indent="0" lvl="0" marL="0" rtl="0" algn="l">
                        <a:lnSpc>
                          <a:spcPct val="115000"/>
                        </a:lnSpc>
                        <a:spcBef>
                          <a:spcPts val="0"/>
                        </a:spcBef>
                        <a:spcAft>
                          <a:spcPts val="0"/>
                        </a:spcAft>
                        <a:buNone/>
                      </a:pPr>
                      <a:r>
                        <a:rPr lang="en" sz="1100"/>
                        <a:t>2- View the task list of apiary 1.</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18.20</a:t>
                      </a:r>
                      <a:endParaRPr sz="1100"/>
                    </a:p>
                  </a:txBody>
                  <a:tcPr marT="91425" marB="91425" marR="91425" marL="91425"/>
                </a:tc>
              </a:tr>
              <a:tr h="342175">
                <a:tc>
                  <a:txBody>
                    <a:bodyPr/>
                    <a:lstStyle/>
                    <a:p>
                      <a:pPr indent="0" lvl="0" marL="0" rtl="0" algn="l">
                        <a:lnSpc>
                          <a:spcPct val="115000"/>
                        </a:lnSpc>
                        <a:spcBef>
                          <a:spcPts val="0"/>
                        </a:spcBef>
                        <a:spcAft>
                          <a:spcPts val="0"/>
                        </a:spcAft>
                        <a:buNone/>
                      </a:pPr>
                      <a:r>
                        <a:rPr lang="en" sz="1100"/>
                        <a:t>3- Check the date of the last harvest of hive 1, from apiary 1.</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21.45</a:t>
                      </a:r>
                      <a:endParaRPr sz="1100"/>
                    </a:p>
                  </a:txBody>
                  <a:tcPr marT="91425" marB="91425" marR="91425" marL="91425"/>
                </a:tc>
              </a:tr>
              <a:tr h="342175">
                <a:tc>
                  <a:txBody>
                    <a:bodyPr/>
                    <a:lstStyle/>
                    <a:p>
                      <a:pPr indent="0" lvl="0" marL="0" rtl="0" algn="l">
                        <a:spcBef>
                          <a:spcPts val="0"/>
                        </a:spcBef>
                        <a:spcAft>
                          <a:spcPts val="0"/>
                        </a:spcAft>
                        <a:buNone/>
                      </a:pPr>
                      <a:r>
                        <a:rPr lang="en" sz="1100"/>
                        <a:t>4- Add new beehive.</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9.10</a:t>
                      </a:r>
                      <a:endParaRPr sz="1100"/>
                    </a:p>
                  </a:txBody>
                  <a:tcPr marT="91425" marB="91425" marR="91425" marL="91425"/>
                </a:tc>
              </a:tr>
              <a:tr h="342175">
                <a:tc>
                  <a:txBody>
                    <a:bodyPr/>
                    <a:lstStyle/>
                    <a:p>
                      <a:pPr indent="0" lvl="0" marL="0" rtl="0" algn="l">
                        <a:spcBef>
                          <a:spcPts val="0"/>
                        </a:spcBef>
                        <a:spcAft>
                          <a:spcPts val="0"/>
                        </a:spcAft>
                        <a:buNone/>
                      </a:pPr>
                      <a:r>
                        <a:rPr lang="en" sz="1100"/>
                        <a:t>5</a:t>
                      </a:r>
                      <a:r>
                        <a:rPr lang="en" sz="1100"/>
                        <a:t>- Add new apiary.</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14.50</a:t>
                      </a:r>
                      <a:endParaRPr sz="1100"/>
                    </a:p>
                  </a:txBody>
                  <a:tcPr marT="91425" marB="91425" marR="91425" marL="91425"/>
                </a:tc>
              </a:tr>
              <a:tr h="342175">
                <a:tc>
                  <a:txBody>
                    <a:bodyPr/>
                    <a:lstStyle/>
                    <a:p>
                      <a:pPr indent="0" lvl="0" marL="0" rtl="0" algn="l">
                        <a:spcBef>
                          <a:spcPts val="0"/>
                        </a:spcBef>
                        <a:spcAft>
                          <a:spcPts val="0"/>
                        </a:spcAft>
                        <a:buNone/>
                      </a:pPr>
                      <a:r>
                        <a:rPr lang="en" sz="1100"/>
                        <a:t>6- Find help/documentation.</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30.40</a:t>
                      </a:r>
                      <a:endParaRPr sz="1100"/>
                    </a:p>
                  </a:txBody>
                  <a:tcPr marT="91425" marB="91425" marR="91425" marL="91425"/>
                </a:tc>
              </a:tr>
              <a:tr h="342175">
                <a:tc>
                  <a:txBody>
                    <a:bodyPr/>
                    <a:lstStyle/>
                    <a:p>
                      <a:pPr indent="0" lvl="0" marL="0" rtl="0" algn="l">
                        <a:spcBef>
                          <a:spcPts val="0"/>
                        </a:spcBef>
                        <a:spcAft>
                          <a:spcPts val="0"/>
                        </a:spcAft>
                        <a:buNone/>
                      </a:pPr>
                      <a:r>
                        <a:rPr lang="en" sz="1100"/>
                        <a:t>7- Add task in apiary 1.</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10.10</a:t>
                      </a:r>
                      <a:endParaRPr sz="1100"/>
                    </a:p>
                  </a:txBody>
                  <a:tcPr marT="91425" marB="91425" marR="91425" marL="91425"/>
                </a:tc>
              </a:tr>
              <a:tr h="505825">
                <a:tc>
                  <a:txBody>
                    <a:bodyPr/>
                    <a:lstStyle/>
                    <a:p>
                      <a:pPr indent="0" lvl="0" marL="0" rtl="0" algn="l">
                        <a:spcBef>
                          <a:spcPts val="0"/>
                        </a:spcBef>
                        <a:spcAft>
                          <a:spcPts val="0"/>
                        </a:spcAft>
                        <a:buNone/>
                      </a:pPr>
                      <a:r>
                        <a:rPr lang="en" sz="1100"/>
                        <a:t>8- </a:t>
                      </a:r>
                      <a:r>
                        <a:rPr lang="en" sz="1100"/>
                        <a:t>Find the beehive in apiary 3 where the most recent harvest was done.</a:t>
                      </a:r>
                      <a:endParaRPr sz="1100"/>
                    </a:p>
                  </a:txBody>
                  <a:tcPr marT="91425" marB="91425" marR="91425" marL="91425"/>
                </a:tc>
                <a:tc>
                  <a:txBody>
                    <a:bodyPr/>
                    <a:lstStyle/>
                    <a:p>
                      <a:pPr indent="0" lvl="0" marL="0" rtl="0" algn="ctr">
                        <a:lnSpc>
                          <a:spcPct val="100000"/>
                        </a:lnSpc>
                        <a:spcBef>
                          <a:spcPts val="0"/>
                        </a:spcBef>
                        <a:spcAft>
                          <a:spcPts val="0"/>
                        </a:spcAft>
                        <a:buNone/>
                      </a:pPr>
                      <a:r>
                        <a:rPr lang="en" sz="1100"/>
                        <a:t>4</a:t>
                      </a:r>
                      <a:endParaRPr sz="1100"/>
                    </a:p>
                  </a:txBody>
                  <a:tcPr marT="91425" marB="91425" marR="91425" marL="91425" anchor="ctr"/>
                </a:tc>
                <a:tc>
                  <a:txBody>
                    <a:bodyPr/>
                    <a:lstStyle/>
                    <a:p>
                      <a:pPr indent="0" lvl="0" marL="0" rtl="0" algn="ctr">
                        <a:lnSpc>
                          <a:spcPct val="100000"/>
                        </a:lnSpc>
                        <a:spcBef>
                          <a:spcPts val="0"/>
                        </a:spcBef>
                        <a:spcAft>
                          <a:spcPts val="0"/>
                        </a:spcAft>
                        <a:buNone/>
                      </a:pPr>
                      <a:r>
                        <a:rPr lang="en" sz="1100"/>
                        <a:t>50.12</a:t>
                      </a:r>
                      <a:endParaRPr sz="1100"/>
                    </a:p>
                  </a:txBody>
                  <a:tcPr marT="91425" marB="91425" marR="91425" marL="91425" anchor="ctr"/>
                </a:tc>
              </a:tr>
              <a:tr h="530375">
                <a:tc>
                  <a:txBody>
                    <a:bodyPr/>
                    <a:lstStyle/>
                    <a:p>
                      <a:pPr indent="0" lvl="0" marL="0" rtl="0" algn="l">
                        <a:lnSpc>
                          <a:spcPct val="115000"/>
                        </a:lnSpc>
                        <a:spcBef>
                          <a:spcPts val="0"/>
                        </a:spcBef>
                        <a:spcAft>
                          <a:spcPts val="0"/>
                        </a:spcAft>
                        <a:buNone/>
                      </a:pPr>
                      <a:r>
                        <a:rPr lang="en" sz="1100"/>
                        <a:t>9- Find the apiaries with more hives, select the first apiary, find the hive with less handles and find that number.</a:t>
                      </a:r>
                      <a:endParaRPr sz="1100"/>
                    </a:p>
                  </a:txBody>
                  <a:tcPr marT="91425" marB="91425" marR="91425" marL="91425"/>
                </a:tc>
                <a:tc>
                  <a:txBody>
                    <a:bodyPr/>
                    <a:lstStyle/>
                    <a:p>
                      <a:pPr indent="0" lvl="0" marL="0" rtl="0" algn="ctr">
                        <a:lnSpc>
                          <a:spcPct val="100000"/>
                        </a:lnSpc>
                        <a:spcBef>
                          <a:spcPts val="0"/>
                        </a:spcBef>
                        <a:spcAft>
                          <a:spcPts val="0"/>
                        </a:spcAft>
                        <a:buNone/>
                      </a:pPr>
                      <a:r>
                        <a:rPr lang="en" sz="1100"/>
                        <a:t>5</a:t>
                      </a:r>
                      <a:endParaRPr sz="1100"/>
                    </a:p>
                  </a:txBody>
                  <a:tcPr marT="91425" marB="91425" marR="91425" marL="91425" anchor="ctr"/>
                </a:tc>
                <a:tc>
                  <a:txBody>
                    <a:bodyPr/>
                    <a:lstStyle/>
                    <a:p>
                      <a:pPr indent="0" lvl="0" marL="0" rtl="0" algn="ctr">
                        <a:lnSpc>
                          <a:spcPct val="100000"/>
                        </a:lnSpc>
                        <a:spcBef>
                          <a:spcPts val="0"/>
                        </a:spcBef>
                        <a:spcAft>
                          <a:spcPts val="0"/>
                        </a:spcAft>
                        <a:buNone/>
                      </a:pPr>
                      <a:r>
                        <a:rPr lang="en" sz="1100"/>
                        <a:t>40.30</a:t>
                      </a:r>
                      <a:endParaRPr sz="1100"/>
                    </a:p>
                  </a:txBody>
                  <a:tcPr marT="91425" marB="91425" marR="91425" marL="91425" anchor="ct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2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F1C232"/>
                </a:solidFill>
              </a:rPr>
              <a:t>‹#›</a:t>
            </a:fld>
            <a:endParaRPr>
              <a:solidFill>
                <a:srgbClr val="F1C232"/>
              </a:solidFill>
            </a:endParaRPr>
          </a:p>
        </p:txBody>
      </p:sp>
      <p:grpSp>
        <p:nvGrpSpPr>
          <p:cNvPr id="431" name="Google Shape;431;p25"/>
          <p:cNvGrpSpPr/>
          <p:nvPr/>
        </p:nvGrpSpPr>
        <p:grpSpPr>
          <a:xfrm>
            <a:off x="7939611" y="34099"/>
            <a:ext cx="540962" cy="591542"/>
            <a:chOff x="2013650" y="1733325"/>
            <a:chExt cx="407750" cy="445875"/>
          </a:xfrm>
        </p:grpSpPr>
        <p:sp>
          <p:nvSpPr>
            <p:cNvPr id="432" name="Google Shape;432;p25"/>
            <p:cNvSpPr/>
            <p:nvPr/>
          </p:nvSpPr>
          <p:spPr>
            <a:xfrm>
              <a:off x="2013650" y="1998550"/>
              <a:ext cx="72900" cy="42200"/>
            </a:xfrm>
            <a:custGeom>
              <a:rect b="b" l="l" r="r" t="t"/>
              <a:pathLst>
                <a:path extrusionOk="0" h="1688" w="2916">
                  <a:moveTo>
                    <a:pt x="2916" y="0"/>
                  </a:moveTo>
                  <a:lnTo>
                    <a:pt x="0" y="838"/>
                  </a:lnTo>
                  <a:lnTo>
                    <a:pt x="2916" y="1688"/>
                  </a:lnTo>
                  <a:lnTo>
                    <a:pt x="2916" y="0"/>
                  </a:ln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p:nvPr/>
          </p:nvSpPr>
          <p:spPr>
            <a:xfrm>
              <a:off x="2124975" y="1733325"/>
              <a:ext cx="176625" cy="179450"/>
            </a:xfrm>
            <a:custGeom>
              <a:rect b="b" l="l" r="r" t="t"/>
              <a:pathLst>
                <a:path extrusionOk="0" h="7178" w="7065">
                  <a:moveTo>
                    <a:pt x="3453" y="0"/>
                  </a:moveTo>
                  <a:cubicBezTo>
                    <a:pt x="3206" y="0"/>
                    <a:pt x="2946" y="49"/>
                    <a:pt x="2675" y="154"/>
                  </a:cubicBezTo>
                  <a:cubicBezTo>
                    <a:pt x="1" y="1198"/>
                    <a:pt x="1206" y="3792"/>
                    <a:pt x="2170" y="5112"/>
                  </a:cubicBezTo>
                  <a:cubicBezTo>
                    <a:pt x="2858" y="6064"/>
                    <a:pt x="5085" y="7178"/>
                    <a:pt x="5085" y="7178"/>
                  </a:cubicBezTo>
                  <a:cubicBezTo>
                    <a:pt x="7065" y="4719"/>
                    <a:pt x="5885" y="0"/>
                    <a:pt x="3453"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5"/>
            <p:cNvSpPr/>
            <p:nvPr/>
          </p:nvSpPr>
          <p:spPr>
            <a:xfrm>
              <a:off x="2124450" y="2109350"/>
              <a:ext cx="34550" cy="62175"/>
            </a:xfrm>
            <a:custGeom>
              <a:rect b="b" l="l" r="r" t="t"/>
              <a:pathLst>
                <a:path extrusionOk="0" h="2487" w="1382">
                  <a:moveTo>
                    <a:pt x="961" y="1"/>
                  </a:moveTo>
                  <a:cubicBezTo>
                    <a:pt x="823" y="1"/>
                    <a:pt x="682" y="70"/>
                    <a:pt x="618" y="228"/>
                  </a:cubicBezTo>
                  <a:cubicBezTo>
                    <a:pt x="377" y="825"/>
                    <a:pt x="194" y="1433"/>
                    <a:pt x="56" y="2053"/>
                  </a:cubicBezTo>
                  <a:cubicBezTo>
                    <a:pt x="1" y="2315"/>
                    <a:pt x="219" y="2486"/>
                    <a:pt x="425" y="2486"/>
                  </a:cubicBezTo>
                  <a:cubicBezTo>
                    <a:pt x="561" y="2486"/>
                    <a:pt x="692" y="2411"/>
                    <a:pt x="733" y="2237"/>
                  </a:cubicBezTo>
                  <a:cubicBezTo>
                    <a:pt x="859" y="1617"/>
                    <a:pt x="1043" y="1009"/>
                    <a:pt x="1284" y="423"/>
                  </a:cubicBezTo>
                  <a:cubicBezTo>
                    <a:pt x="1382" y="166"/>
                    <a:pt x="1175" y="1"/>
                    <a:pt x="9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5"/>
            <p:cNvSpPr/>
            <p:nvPr/>
          </p:nvSpPr>
          <p:spPr>
            <a:xfrm>
              <a:off x="2186950" y="2116975"/>
              <a:ext cx="20550" cy="62225"/>
            </a:xfrm>
            <a:custGeom>
              <a:rect b="b" l="l" r="r" t="t"/>
              <a:pathLst>
                <a:path extrusionOk="0" h="2489" w="822">
                  <a:moveTo>
                    <a:pt x="478" y="1"/>
                  </a:moveTo>
                  <a:cubicBezTo>
                    <a:pt x="305" y="1"/>
                    <a:pt x="127" y="113"/>
                    <a:pt x="116" y="336"/>
                  </a:cubicBezTo>
                  <a:cubicBezTo>
                    <a:pt x="93" y="945"/>
                    <a:pt x="58" y="1553"/>
                    <a:pt x="12" y="2161"/>
                  </a:cubicBezTo>
                  <a:cubicBezTo>
                    <a:pt x="1" y="2379"/>
                    <a:pt x="167" y="2488"/>
                    <a:pt x="341" y="2488"/>
                  </a:cubicBezTo>
                  <a:cubicBezTo>
                    <a:pt x="514" y="2488"/>
                    <a:pt x="695" y="2379"/>
                    <a:pt x="712" y="2161"/>
                  </a:cubicBezTo>
                  <a:cubicBezTo>
                    <a:pt x="747" y="1553"/>
                    <a:pt x="781" y="945"/>
                    <a:pt x="816" y="336"/>
                  </a:cubicBezTo>
                  <a:cubicBezTo>
                    <a:pt x="821" y="113"/>
                    <a:pt x="652" y="1"/>
                    <a:pt x="4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5"/>
            <p:cNvSpPr/>
            <p:nvPr/>
          </p:nvSpPr>
          <p:spPr>
            <a:xfrm>
              <a:off x="2261850" y="2116975"/>
              <a:ext cx="24800" cy="62025"/>
            </a:xfrm>
            <a:custGeom>
              <a:rect b="b" l="l" r="r" t="t"/>
              <a:pathLst>
                <a:path extrusionOk="0" h="2481" w="992">
                  <a:moveTo>
                    <a:pt x="343" y="1"/>
                  </a:moveTo>
                  <a:cubicBezTo>
                    <a:pt x="170" y="1"/>
                    <a:pt x="0" y="113"/>
                    <a:pt x="12" y="336"/>
                  </a:cubicBezTo>
                  <a:cubicBezTo>
                    <a:pt x="35" y="968"/>
                    <a:pt x="115" y="1610"/>
                    <a:pt x="264" y="2230"/>
                  </a:cubicBezTo>
                  <a:cubicBezTo>
                    <a:pt x="306" y="2405"/>
                    <a:pt x="438" y="2480"/>
                    <a:pt x="574" y="2480"/>
                  </a:cubicBezTo>
                  <a:cubicBezTo>
                    <a:pt x="778" y="2480"/>
                    <a:pt x="992" y="2312"/>
                    <a:pt x="930" y="2058"/>
                  </a:cubicBezTo>
                  <a:cubicBezTo>
                    <a:pt x="804" y="1484"/>
                    <a:pt x="723" y="910"/>
                    <a:pt x="700" y="336"/>
                  </a:cubicBezTo>
                  <a:cubicBezTo>
                    <a:pt x="695" y="113"/>
                    <a:pt x="517" y="1"/>
                    <a:pt x="3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5"/>
            <p:cNvSpPr/>
            <p:nvPr/>
          </p:nvSpPr>
          <p:spPr>
            <a:xfrm>
              <a:off x="2310350" y="2112000"/>
              <a:ext cx="35200" cy="56075"/>
            </a:xfrm>
            <a:custGeom>
              <a:rect b="b" l="l" r="r" t="t"/>
              <a:pathLst>
                <a:path extrusionOk="0" h="2243" w="1408">
                  <a:moveTo>
                    <a:pt x="465" y="1"/>
                  </a:moveTo>
                  <a:cubicBezTo>
                    <a:pt x="242" y="1"/>
                    <a:pt x="0" y="252"/>
                    <a:pt x="126" y="535"/>
                  </a:cubicBezTo>
                  <a:cubicBezTo>
                    <a:pt x="333" y="1006"/>
                    <a:pt x="505" y="1499"/>
                    <a:pt x="654" y="1993"/>
                  </a:cubicBezTo>
                  <a:cubicBezTo>
                    <a:pt x="709" y="2167"/>
                    <a:pt x="848" y="2242"/>
                    <a:pt x="987" y="2242"/>
                  </a:cubicBezTo>
                  <a:cubicBezTo>
                    <a:pt x="1197" y="2242"/>
                    <a:pt x="1407" y="2071"/>
                    <a:pt x="1331" y="1809"/>
                  </a:cubicBezTo>
                  <a:cubicBezTo>
                    <a:pt x="1159" y="1258"/>
                    <a:pt x="953" y="707"/>
                    <a:pt x="723" y="180"/>
                  </a:cubicBezTo>
                  <a:cubicBezTo>
                    <a:pt x="665" y="53"/>
                    <a:pt x="567" y="1"/>
                    <a:pt x="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p:nvPr/>
          </p:nvSpPr>
          <p:spPr>
            <a:xfrm>
              <a:off x="2160550" y="2086050"/>
              <a:ext cx="76650" cy="48250"/>
            </a:xfrm>
            <a:custGeom>
              <a:rect b="b" l="l" r="r" t="t"/>
              <a:pathLst>
                <a:path extrusionOk="0" h="1930" w="3066">
                  <a:moveTo>
                    <a:pt x="1" y="1"/>
                  </a:moveTo>
                  <a:lnTo>
                    <a:pt x="1" y="1"/>
                  </a:lnTo>
                  <a:cubicBezTo>
                    <a:pt x="127" y="586"/>
                    <a:pt x="288" y="1172"/>
                    <a:pt x="494" y="1734"/>
                  </a:cubicBezTo>
                  <a:cubicBezTo>
                    <a:pt x="953" y="1872"/>
                    <a:pt x="1424" y="1929"/>
                    <a:pt x="1895" y="1929"/>
                  </a:cubicBezTo>
                  <a:lnTo>
                    <a:pt x="3065" y="1929"/>
                  </a:lnTo>
                  <a:cubicBezTo>
                    <a:pt x="2882" y="1401"/>
                    <a:pt x="2744" y="873"/>
                    <a:pt x="2629" y="322"/>
                  </a:cubicBezTo>
                  <a:cubicBezTo>
                    <a:pt x="1745" y="288"/>
                    <a:pt x="862" y="173"/>
                    <a:pt x="1"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5"/>
            <p:cNvSpPr/>
            <p:nvPr/>
          </p:nvSpPr>
          <p:spPr>
            <a:xfrm>
              <a:off x="2145075" y="1876900"/>
              <a:ext cx="88675" cy="217225"/>
            </a:xfrm>
            <a:custGeom>
              <a:rect b="b" l="l" r="r" t="t"/>
              <a:pathLst>
                <a:path extrusionOk="0" h="8689" w="3547">
                  <a:moveTo>
                    <a:pt x="2514" y="0"/>
                  </a:moveTo>
                  <a:cubicBezTo>
                    <a:pt x="2009" y="0"/>
                    <a:pt x="1492" y="80"/>
                    <a:pt x="999" y="230"/>
                  </a:cubicBezTo>
                  <a:cubicBezTo>
                    <a:pt x="126" y="2858"/>
                    <a:pt x="0" y="5670"/>
                    <a:pt x="608" y="8367"/>
                  </a:cubicBezTo>
                  <a:cubicBezTo>
                    <a:pt x="1481" y="8539"/>
                    <a:pt x="2364" y="8654"/>
                    <a:pt x="3248" y="8688"/>
                  </a:cubicBezTo>
                  <a:cubicBezTo>
                    <a:pt x="2663" y="5888"/>
                    <a:pt x="2915" y="2835"/>
                    <a:pt x="3547"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5"/>
            <p:cNvSpPr/>
            <p:nvPr/>
          </p:nvSpPr>
          <p:spPr>
            <a:xfrm>
              <a:off x="2095425" y="2067700"/>
              <a:ext cx="77500" cy="61700"/>
            </a:xfrm>
            <a:custGeom>
              <a:rect b="b" l="l" r="r" t="t"/>
              <a:pathLst>
                <a:path extrusionOk="0" h="2468" w="3100">
                  <a:moveTo>
                    <a:pt x="0" y="0"/>
                  </a:moveTo>
                  <a:lnTo>
                    <a:pt x="0" y="0"/>
                  </a:lnTo>
                  <a:cubicBezTo>
                    <a:pt x="666" y="1206"/>
                    <a:pt x="1779" y="2089"/>
                    <a:pt x="3099" y="2468"/>
                  </a:cubicBezTo>
                  <a:cubicBezTo>
                    <a:pt x="2893" y="1906"/>
                    <a:pt x="2732" y="1320"/>
                    <a:pt x="2594" y="735"/>
                  </a:cubicBezTo>
                  <a:cubicBezTo>
                    <a:pt x="1711" y="563"/>
                    <a:pt x="838" y="31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5"/>
            <p:cNvSpPr/>
            <p:nvPr/>
          </p:nvSpPr>
          <p:spPr>
            <a:xfrm>
              <a:off x="2079350" y="1882625"/>
              <a:ext cx="90700" cy="203750"/>
            </a:xfrm>
            <a:custGeom>
              <a:rect b="b" l="l" r="r" t="t"/>
              <a:pathLst>
                <a:path extrusionOk="0" h="8150" w="3628">
                  <a:moveTo>
                    <a:pt x="3628" y="1"/>
                  </a:moveTo>
                  <a:lnTo>
                    <a:pt x="3628" y="1"/>
                  </a:lnTo>
                  <a:cubicBezTo>
                    <a:pt x="1470" y="666"/>
                    <a:pt x="1" y="2663"/>
                    <a:pt x="1" y="4936"/>
                  </a:cubicBezTo>
                  <a:cubicBezTo>
                    <a:pt x="1" y="5797"/>
                    <a:pt x="219" y="6657"/>
                    <a:pt x="643" y="7415"/>
                  </a:cubicBezTo>
                  <a:cubicBezTo>
                    <a:pt x="1481" y="7725"/>
                    <a:pt x="2354" y="7977"/>
                    <a:pt x="3237" y="8149"/>
                  </a:cubicBezTo>
                  <a:cubicBezTo>
                    <a:pt x="2618" y="5452"/>
                    <a:pt x="2755" y="2629"/>
                    <a:pt x="36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5"/>
            <p:cNvSpPr/>
            <p:nvPr/>
          </p:nvSpPr>
          <p:spPr>
            <a:xfrm>
              <a:off x="2226275" y="2090075"/>
              <a:ext cx="86375" cy="44225"/>
            </a:xfrm>
            <a:custGeom>
              <a:rect b="b" l="l" r="r" t="t"/>
              <a:pathLst>
                <a:path extrusionOk="0" h="1769" w="3455">
                  <a:moveTo>
                    <a:pt x="3019" y="1"/>
                  </a:moveTo>
                  <a:cubicBezTo>
                    <a:pt x="2262" y="122"/>
                    <a:pt x="1500" y="178"/>
                    <a:pt x="735" y="178"/>
                  </a:cubicBezTo>
                  <a:cubicBezTo>
                    <a:pt x="490" y="178"/>
                    <a:pt x="245" y="172"/>
                    <a:pt x="0" y="161"/>
                  </a:cubicBezTo>
                  <a:lnTo>
                    <a:pt x="0" y="161"/>
                  </a:lnTo>
                  <a:cubicBezTo>
                    <a:pt x="103" y="712"/>
                    <a:pt x="253" y="1240"/>
                    <a:pt x="425" y="1768"/>
                  </a:cubicBezTo>
                  <a:lnTo>
                    <a:pt x="2651" y="1768"/>
                  </a:lnTo>
                  <a:cubicBezTo>
                    <a:pt x="2915" y="1768"/>
                    <a:pt x="3191" y="1757"/>
                    <a:pt x="3455" y="1711"/>
                  </a:cubicBezTo>
                  <a:cubicBezTo>
                    <a:pt x="3283" y="1148"/>
                    <a:pt x="3145" y="574"/>
                    <a:pt x="30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p:nvPr/>
          </p:nvSpPr>
          <p:spPr>
            <a:xfrm>
              <a:off x="2211625" y="1876900"/>
              <a:ext cx="93850" cy="217650"/>
            </a:xfrm>
            <a:custGeom>
              <a:rect b="b" l="l" r="r" t="t"/>
              <a:pathLst>
                <a:path extrusionOk="0" h="8706" w="3754">
                  <a:moveTo>
                    <a:pt x="885" y="0"/>
                  </a:moveTo>
                  <a:cubicBezTo>
                    <a:pt x="253" y="2835"/>
                    <a:pt x="1" y="5888"/>
                    <a:pt x="575" y="8688"/>
                  </a:cubicBezTo>
                  <a:cubicBezTo>
                    <a:pt x="822" y="8699"/>
                    <a:pt x="1070" y="8705"/>
                    <a:pt x="1316" y="8705"/>
                  </a:cubicBezTo>
                  <a:cubicBezTo>
                    <a:pt x="2086" y="8705"/>
                    <a:pt x="2851" y="8649"/>
                    <a:pt x="3616" y="8528"/>
                  </a:cubicBezTo>
                  <a:cubicBezTo>
                    <a:pt x="3019" y="5739"/>
                    <a:pt x="2973" y="2846"/>
                    <a:pt x="3754" y="34"/>
                  </a:cubicBezTo>
                  <a:cubicBezTo>
                    <a:pt x="3582" y="12"/>
                    <a:pt x="3410" y="0"/>
                    <a:pt x="32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5"/>
            <p:cNvSpPr/>
            <p:nvPr/>
          </p:nvSpPr>
          <p:spPr>
            <a:xfrm>
              <a:off x="2285950" y="1877750"/>
              <a:ext cx="135450" cy="212650"/>
            </a:xfrm>
            <a:custGeom>
              <a:rect b="b" l="l" r="r" t="t"/>
              <a:pathLst>
                <a:path extrusionOk="0" h="8506" w="5418">
                  <a:moveTo>
                    <a:pt x="781" y="0"/>
                  </a:moveTo>
                  <a:cubicBezTo>
                    <a:pt x="0" y="2824"/>
                    <a:pt x="46" y="5705"/>
                    <a:pt x="643" y="8505"/>
                  </a:cubicBezTo>
                  <a:cubicBezTo>
                    <a:pt x="2273" y="8253"/>
                    <a:pt x="3822" y="7702"/>
                    <a:pt x="5131" y="6806"/>
                  </a:cubicBezTo>
                  <a:cubicBezTo>
                    <a:pt x="5326" y="6267"/>
                    <a:pt x="5418" y="5693"/>
                    <a:pt x="5418" y="5131"/>
                  </a:cubicBezTo>
                  <a:cubicBezTo>
                    <a:pt x="5406" y="2480"/>
                    <a:pt x="3409" y="276"/>
                    <a:pt x="781"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5"/>
            <p:cNvSpPr/>
            <p:nvPr/>
          </p:nvSpPr>
          <p:spPr>
            <a:xfrm>
              <a:off x="2302025" y="2047600"/>
              <a:ext cx="112200" cy="85250"/>
            </a:xfrm>
            <a:custGeom>
              <a:rect b="b" l="l" r="r" t="t"/>
              <a:pathLst>
                <a:path extrusionOk="0" h="3410" w="4488">
                  <a:moveTo>
                    <a:pt x="4488" y="1"/>
                  </a:moveTo>
                  <a:lnTo>
                    <a:pt x="4488" y="1"/>
                  </a:lnTo>
                  <a:cubicBezTo>
                    <a:pt x="3179" y="896"/>
                    <a:pt x="1630" y="1447"/>
                    <a:pt x="0" y="1700"/>
                  </a:cubicBezTo>
                  <a:cubicBezTo>
                    <a:pt x="115" y="2273"/>
                    <a:pt x="264" y="2847"/>
                    <a:pt x="425" y="3410"/>
                  </a:cubicBezTo>
                  <a:cubicBezTo>
                    <a:pt x="2296" y="3100"/>
                    <a:pt x="3856" y="1803"/>
                    <a:pt x="4488"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5"/>
            <p:cNvSpPr/>
            <p:nvPr/>
          </p:nvSpPr>
          <p:spPr>
            <a:xfrm>
              <a:off x="2347925" y="1973875"/>
              <a:ext cx="29000" cy="24875"/>
            </a:xfrm>
            <a:custGeom>
              <a:rect b="b" l="l" r="r" t="t"/>
              <a:pathLst>
                <a:path extrusionOk="0" h="995" w="1160">
                  <a:moveTo>
                    <a:pt x="666" y="0"/>
                  </a:moveTo>
                  <a:cubicBezTo>
                    <a:pt x="219" y="0"/>
                    <a:pt x="0" y="528"/>
                    <a:pt x="310" y="850"/>
                  </a:cubicBezTo>
                  <a:cubicBezTo>
                    <a:pt x="414" y="950"/>
                    <a:pt x="539" y="995"/>
                    <a:pt x="662" y="995"/>
                  </a:cubicBezTo>
                  <a:cubicBezTo>
                    <a:pt x="918" y="995"/>
                    <a:pt x="1160" y="797"/>
                    <a:pt x="1160" y="494"/>
                  </a:cubicBezTo>
                  <a:cubicBezTo>
                    <a:pt x="1160" y="218"/>
                    <a:pt x="942" y="0"/>
                    <a:pt x="6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5"/>
            <p:cNvSpPr/>
            <p:nvPr/>
          </p:nvSpPr>
          <p:spPr>
            <a:xfrm>
              <a:off x="2330425" y="2009450"/>
              <a:ext cx="58275" cy="58275"/>
            </a:xfrm>
            <a:custGeom>
              <a:rect b="b" l="l" r="r" t="t"/>
              <a:pathLst>
                <a:path extrusionOk="0" h="2331" w="2331">
                  <a:moveTo>
                    <a:pt x="1160" y="1"/>
                  </a:moveTo>
                  <a:cubicBezTo>
                    <a:pt x="517" y="1"/>
                    <a:pt x="0" y="517"/>
                    <a:pt x="0" y="1160"/>
                  </a:cubicBezTo>
                  <a:cubicBezTo>
                    <a:pt x="0" y="1814"/>
                    <a:pt x="517" y="2330"/>
                    <a:pt x="1160" y="2330"/>
                  </a:cubicBezTo>
                  <a:cubicBezTo>
                    <a:pt x="1802" y="2330"/>
                    <a:pt x="2330" y="1814"/>
                    <a:pt x="2330" y="1160"/>
                  </a:cubicBezTo>
                  <a:cubicBezTo>
                    <a:pt x="2330" y="517"/>
                    <a:pt x="1802" y="1"/>
                    <a:pt x="1160" y="1"/>
                  </a:cubicBezTo>
                  <a:close/>
                </a:path>
              </a:pathLst>
            </a:custGeom>
            <a:solidFill>
              <a:srgbClr val="F7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5"/>
            <p:cNvSpPr/>
            <p:nvPr/>
          </p:nvSpPr>
          <p:spPr>
            <a:xfrm>
              <a:off x="2069325" y="1756175"/>
              <a:ext cx="194225" cy="156600"/>
            </a:xfrm>
            <a:custGeom>
              <a:rect b="b" l="l" r="r" t="t"/>
              <a:pathLst>
                <a:path extrusionOk="0" h="6264" w="7769">
                  <a:moveTo>
                    <a:pt x="3470" y="0"/>
                  </a:moveTo>
                  <a:cubicBezTo>
                    <a:pt x="3015" y="0"/>
                    <a:pt x="2563" y="164"/>
                    <a:pt x="2146" y="537"/>
                  </a:cubicBezTo>
                  <a:cubicBezTo>
                    <a:pt x="0" y="2442"/>
                    <a:pt x="2043" y="4450"/>
                    <a:pt x="3409" y="5357"/>
                  </a:cubicBezTo>
                  <a:cubicBezTo>
                    <a:pt x="4384" y="6000"/>
                    <a:pt x="6852" y="6264"/>
                    <a:pt x="6852" y="6264"/>
                  </a:cubicBezTo>
                  <a:cubicBezTo>
                    <a:pt x="7768" y="3544"/>
                    <a:pt x="5584" y="0"/>
                    <a:pt x="3470"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25"/>
          <p:cNvSpPr/>
          <p:nvPr/>
        </p:nvSpPr>
        <p:spPr>
          <a:xfrm>
            <a:off x="6963963" y="498878"/>
            <a:ext cx="1069229" cy="484642"/>
          </a:xfrm>
          <a:custGeom>
            <a:rect b="b" l="l" r="r" t="t"/>
            <a:pathLst>
              <a:path extrusionOk="0" h="33897" w="104775">
                <a:moveTo>
                  <a:pt x="0" y="33528"/>
                </a:moveTo>
                <a:cubicBezTo>
                  <a:pt x="14543" y="36437"/>
                  <a:pt x="25637" y="16412"/>
                  <a:pt x="40386" y="14859"/>
                </a:cubicBezTo>
                <a:cubicBezTo>
                  <a:pt x="50610" y="13783"/>
                  <a:pt x="75088" y="21686"/>
                  <a:pt x="67818" y="28956"/>
                </a:cubicBezTo>
                <a:cubicBezTo>
                  <a:pt x="67216" y="29558"/>
                  <a:pt x="65913" y="28575"/>
                  <a:pt x="65532" y="27813"/>
                </a:cubicBezTo>
                <a:cubicBezTo>
                  <a:pt x="62916" y="22580"/>
                  <a:pt x="69173" y="16093"/>
                  <a:pt x="73533" y="12192"/>
                </a:cubicBezTo>
                <a:cubicBezTo>
                  <a:pt x="81864" y="4738"/>
                  <a:pt x="93596" y="0"/>
                  <a:pt x="104775" y="0"/>
                </a:cubicBezTo>
              </a:path>
            </a:pathLst>
          </a:custGeom>
          <a:noFill/>
          <a:ln cap="flat" cmpd="sng" w="19050">
            <a:solidFill>
              <a:srgbClr val="703316"/>
            </a:solidFill>
            <a:prstDash val="dot"/>
            <a:round/>
            <a:headEnd len="med" w="med" type="none"/>
            <a:tailEnd len="med" w="med" type="none"/>
          </a:ln>
        </p:spPr>
      </p:sp>
      <p:sp>
        <p:nvSpPr>
          <p:cNvPr id="450" name="Google Shape;450;p25"/>
          <p:cNvSpPr txBox="1"/>
          <p:nvPr>
            <p:ph type="title"/>
          </p:nvPr>
        </p:nvSpPr>
        <p:spPr>
          <a:xfrm>
            <a:off x="457200" y="-175025"/>
            <a:ext cx="6300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solidFill>
                  <a:srgbClr val="000000"/>
                </a:solidFill>
              </a:rPr>
              <a:t>LFP User Evaluation</a:t>
            </a:r>
            <a:endParaRPr sz="4000">
              <a:solidFill>
                <a:srgbClr val="000000"/>
              </a:solidFill>
            </a:endParaRPr>
          </a:p>
        </p:txBody>
      </p:sp>
      <p:sp>
        <p:nvSpPr>
          <p:cNvPr id="451" name="Google Shape;451;p25"/>
          <p:cNvSpPr txBox="1"/>
          <p:nvPr/>
        </p:nvSpPr>
        <p:spPr>
          <a:xfrm>
            <a:off x="457200" y="529975"/>
            <a:ext cx="403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F1C232"/>
                </a:solidFill>
                <a:latin typeface="Muli"/>
                <a:ea typeface="Muli"/>
                <a:cs typeface="Muli"/>
                <a:sym typeface="Muli"/>
              </a:rPr>
              <a:t>Bee in Control</a:t>
            </a:r>
            <a:endParaRPr b="1" sz="2800">
              <a:solidFill>
                <a:srgbClr val="F1C232"/>
              </a:solidFill>
              <a:latin typeface="Muli"/>
              <a:ea typeface="Muli"/>
              <a:cs typeface="Muli"/>
              <a:sym typeface="Muli"/>
            </a:endParaRPr>
          </a:p>
        </p:txBody>
      </p:sp>
      <p:graphicFrame>
        <p:nvGraphicFramePr>
          <p:cNvPr id="452" name="Google Shape;452;p25"/>
          <p:cNvGraphicFramePr/>
          <p:nvPr/>
        </p:nvGraphicFramePr>
        <p:xfrm>
          <a:off x="174025" y="1036397"/>
          <a:ext cx="3000000" cy="3000000"/>
        </p:xfrm>
        <a:graphic>
          <a:graphicData uri="http://schemas.openxmlformats.org/drawingml/2006/table">
            <a:tbl>
              <a:tblPr>
                <a:noFill/>
                <a:tableStyleId>{5CD55BF1-8581-4B60-A3A7-C6AB6109A4D0}</a:tableStyleId>
              </a:tblPr>
              <a:tblGrid>
                <a:gridCol w="4476975"/>
                <a:gridCol w="772800"/>
                <a:gridCol w="858100"/>
                <a:gridCol w="819775"/>
                <a:gridCol w="837925"/>
                <a:gridCol w="893225"/>
              </a:tblGrid>
              <a:tr h="371175">
                <a:tc>
                  <a:txBody>
                    <a:bodyPr/>
                    <a:lstStyle/>
                    <a:p>
                      <a:pPr indent="0" lvl="0" marL="0" rtl="0" algn="l">
                        <a:spcBef>
                          <a:spcPts val="0"/>
                        </a:spcBef>
                        <a:spcAft>
                          <a:spcPts val="0"/>
                        </a:spcAft>
                        <a:buNone/>
                      </a:pPr>
                      <a:r>
                        <a:rPr lang="en" sz="1100"/>
                        <a:t>Task</a:t>
                      </a:r>
                      <a:endParaRPr sz="1100"/>
                    </a:p>
                  </a:txBody>
                  <a:tcPr marT="91425" marB="91425" marR="91425" marL="91425"/>
                </a:tc>
                <a:tc>
                  <a:txBody>
                    <a:bodyPr/>
                    <a:lstStyle/>
                    <a:p>
                      <a:pPr indent="0" lvl="0" marL="0" rtl="0" algn="ctr">
                        <a:spcBef>
                          <a:spcPts val="0"/>
                        </a:spcBef>
                        <a:spcAft>
                          <a:spcPts val="0"/>
                        </a:spcAft>
                        <a:buNone/>
                      </a:pPr>
                      <a:r>
                        <a:rPr lang="en" sz="1100"/>
                        <a:t>User </a:t>
                      </a:r>
                      <a:r>
                        <a:rPr lang="en" sz="1100"/>
                        <a:t>1</a:t>
                      </a:r>
                      <a:endParaRPr sz="11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User 2</a:t>
                      </a:r>
                      <a:endParaRPr sz="1100"/>
                    </a:p>
                  </a:txBody>
                  <a:tcPr marT="91425" marB="91425" marR="91425" marL="91425"/>
                </a:tc>
                <a:tc>
                  <a:txBody>
                    <a:bodyPr/>
                    <a:lstStyle/>
                    <a:p>
                      <a:pPr indent="0" lvl="0" marL="0" rtl="0" algn="ctr">
                        <a:spcBef>
                          <a:spcPts val="0"/>
                        </a:spcBef>
                        <a:spcAft>
                          <a:spcPts val="0"/>
                        </a:spcAft>
                        <a:buNone/>
                      </a:pPr>
                      <a:r>
                        <a:rPr lang="en" sz="1100"/>
                        <a:t> User 3</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User </a:t>
                      </a:r>
                      <a:r>
                        <a:rPr lang="en" sz="1100"/>
                        <a:t>4</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User 5</a:t>
                      </a:r>
                      <a:endParaRPr sz="1100"/>
                    </a:p>
                  </a:txBody>
                  <a:tcPr marT="91425" marB="91425" marR="91425" marL="91425">
                    <a:lnL cap="flat" cmpd="sng" w="9525">
                      <a:solidFill>
                        <a:srgbClr val="9E9E9E"/>
                      </a:solidFill>
                      <a:prstDash val="solid"/>
                      <a:round/>
                      <a:headEnd len="sm" w="sm" type="none"/>
                      <a:tailEnd len="sm" w="sm" type="none"/>
                    </a:lnL>
                  </a:tcPr>
                </a:tc>
              </a:tr>
              <a:tr h="350500">
                <a:tc>
                  <a:txBody>
                    <a:bodyPr/>
                    <a:lstStyle/>
                    <a:p>
                      <a:pPr indent="0" lvl="0" marL="0" rtl="0" algn="l">
                        <a:lnSpc>
                          <a:spcPct val="115000"/>
                        </a:lnSpc>
                        <a:spcBef>
                          <a:spcPts val="0"/>
                        </a:spcBef>
                        <a:spcAft>
                          <a:spcPts val="0"/>
                        </a:spcAft>
                        <a:buNone/>
                      </a:pPr>
                      <a:r>
                        <a:rPr lang="en" sz="1100"/>
                        <a:t>1- Create an account.</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tcPr>
                </a:tc>
              </a:tr>
              <a:tr h="350500">
                <a:tc>
                  <a:txBody>
                    <a:bodyPr/>
                    <a:lstStyle/>
                    <a:p>
                      <a:pPr indent="0" lvl="0" marL="0" rtl="0" algn="l">
                        <a:lnSpc>
                          <a:spcPct val="115000"/>
                        </a:lnSpc>
                        <a:spcBef>
                          <a:spcPts val="0"/>
                        </a:spcBef>
                        <a:spcAft>
                          <a:spcPts val="0"/>
                        </a:spcAft>
                        <a:buNone/>
                      </a:pPr>
                      <a:r>
                        <a:rPr lang="en" sz="1100"/>
                        <a:t>2- View the task list of apiary 1.</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tcPr>
                </a:tc>
              </a:tr>
              <a:tr h="396200">
                <a:tc>
                  <a:txBody>
                    <a:bodyPr/>
                    <a:lstStyle/>
                    <a:p>
                      <a:pPr indent="0" lvl="0" marL="0" rtl="0" algn="l">
                        <a:lnSpc>
                          <a:spcPct val="115000"/>
                        </a:lnSpc>
                        <a:spcBef>
                          <a:spcPts val="0"/>
                        </a:spcBef>
                        <a:spcAft>
                          <a:spcPts val="0"/>
                        </a:spcAft>
                        <a:buNone/>
                      </a:pPr>
                      <a:r>
                        <a:rPr lang="en" sz="1100"/>
                        <a:t>3- Check the date of the last harvest of hive 1, from apiary 1.</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3</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4</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4</a:t>
                      </a:r>
                      <a:endParaRPr sz="1100"/>
                    </a:p>
                  </a:txBody>
                  <a:tcPr marT="91425" marB="91425" marR="91425" marL="91425">
                    <a:lnL cap="flat" cmpd="sng" w="9525">
                      <a:solidFill>
                        <a:srgbClr val="9E9E9E"/>
                      </a:solidFill>
                      <a:prstDash val="solid"/>
                      <a:round/>
                      <a:headEnd len="sm" w="sm" type="none"/>
                      <a:tailEnd len="sm" w="sm" type="none"/>
                    </a:lnL>
                  </a:tcPr>
                </a:tc>
              </a:tr>
              <a:tr h="396200">
                <a:tc>
                  <a:txBody>
                    <a:bodyPr/>
                    <a:lstStyle/>
                    <a:p>
                      <a:pPr indent="0" lvl="0" marL="0" rtl="0" algn="l">
                        <a:spcBef>
                          <a:spcPts val="0"/>
                        </a:spcBef>
                        <a:spcAft>
                          <a:spcPts val="0"/>
                        </a:spcAft>
                        <a:buNone/>
                      </a:pPr>
                      <a:r>
                        <a:rPr lang="en" sz="1100"/>
                        <a:t>4- Add new beehive.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tcPr>
                </a:tc>
              </a:tr>
              <a:tr h="396200">
                <a:tc>
                  <a:txBody>
                    <a:bodyPr/>
                    <a:lstStyle/>
                    <a:p>
                      <a:pPr indent="0" lvl="0" marL="0" rtl="0" algn="l">
                        <a:spcBef>
                          <a:spcPts val="0"/>
                        </a:spcBef>
                        <a:spcAft>
                          <a:spcPts val="0"/>
                        </a:spcAft>
                        <a:buNone/>
                      </a:pPr>
                      <a:r>
                        <a:rPr lang="en" sz="1100"/>
                        <a:t>5- Add new apiary.</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tcPr>
                </a:tc>
              </a:tr>
              <a:tr h="396200">
                <a:tc>
                  <a:txBody>
                    <a:bodyPr/>
                    <a:lstStyle/>
                    <a:p>
                      <a:pPr indent="0" lvl="0" marL="0" rtl="0" algn="l">
                        <a:spcBef>
                          <a:spcPts val="0"/>
                        </a:spcBef>
                        <a:spcAft>
                          <a:spcPts val="0"/>
                        </a:spcAft>
                        <a:buNone/>
                      </a:pPr>
                      <a:r>
                        <a:rPr lang="en" sz="1100"/>
                        <a:t>6- Find help/documentation.</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tcPr>
                </a:tc>
              </a:tr>
              <a:tr h="396200">
                <a:tc>
                  <a:txBody>
                    <a:bodyPr/>
                    <a:lstStyle/>
                    <a:p>
                      <a:pPr indent="0" lvl="0" marL="0" rtl="0" algn="l">
                        <a:spcBef>
                          <a:spcPts val="0"/>
                        </a:spcBef>
                        <a:spcAft>
                          <a:spcPts val="0"/>
                        </a:spcAft>
                        <a:buNone/>
                      </a:pPr>
                      <a:r>
                        <a:rPr lang="en" sz="1100"/>
                        <a:t>7- Add task in apiary 1.</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4</a:t>
                      </a:r>
                      <a:endParaRPr sz="1100"/>
                    </a:p>
                  </a:txBody>
                  <a:tcPr marT="91425" marB="91425" marR="91425" marL="91425">
                    <a:lnL cap="flat" cmpd="sng" w="9525">
                      <a:solidFill>
                        <a:srgbClr val="9E9E9E"/>
                      </a:solidFill>
                      <a:prstDash val="solid"/>
                      <a:round/>
                      <a:headEnd len="sm" w="sm" type="none"/>
                      <a:tailEnd len="sm" w="sm" type="none"/>
                    </a:lnL>
                  </a:tcPr>
                </a:tc>
              </a:tr>
              <a:tr h="518125">
                <a:tc>
                  <a:txBody>
                    <a:bodyPr/>
                    <a:lstStyle/>
                    <a:p>
                      <a:pPr indent="0" lvl="0" marL="0" rtl="0" algn="l">
                        <a:spcBef>
                          <a:spcPts val="0"/>
                        </a:spcBef>
                        <a:spcAft>
                          <a:spcPts val="0"/>
                        </a:spcAft>
                        <a:buNone/>
                      </a:pPr>
                      <a:r>
                        <a:rPr lang="en" sz="1100"/>
                        <a:t>8- Find the beehive in apiary 3 where the most recent harvest was done.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lnSpc>
                          <a:spcPct val="100000"/>
                        </a:lnSpc>
                        <a:spcBef>
                          <a:spcPts val="0"/>
                        </a:spcBef>
                        <a:spcAft>
                          <a:spcPts val="0"/>
                        </a:spcAft>
                        <a:buNone/>
                      </a:pPr>
                      <a:r>
                        <a:rPr lang="en" sz="1100"/>
                        <a:t>2</a:t>
                      </a:r>
                      <a:endParaRPr sz="11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100"/>
                        <a:t>4</a:t>
                      </a:r>
                      <a:endParaRPr sz="11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lnSpc>
                          <a:spcPct val="100000"/>
                        </a:lnSpc>
                        <a:spcBef>
                          <a:spcPts val="0"/>
                        </a:spcBef>
                        <a:spcAft>
                          <a:spcPts val="0"/>
                        </a:spcAft>
                        <a:buNone/>
                      </a:pPr>
                      <a:r>
                        <a:rPr lang="en" sz="1100"/>
                        <a:t>4</a:t>
                      </a:r>
                      <a:endParaRPr sz="11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lnSpc>
                          <a:spcPct val="100000"/>
                        </a:lnSpc>
                        <a:spcBef>
                          <a:spcPts val="0"/>
                        </a:spcBef>
                        <a:spcAft>
                          <a:spcPts val="0"/>
                        </a:spcAft>
                        <a:buNone/>
                      </a:pPr>
                      <a:r>
                        <a:rPr lang="en" sz="1100"/>
                        <a:t>4</a:t>
                      </a:r>
                      <a:endParaRPr sz="11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100"/>
                        <a:t>5</a:t>
                      </a:r>
                      <a:endParaRPr sz="1100"/>
                    </a:p>
                  </a:txBody>
                  <a:tcPr marT="91425" marB="91425" marR="91425" marL="91425" anchor="ctr">
                    <a:lnL cap="flat" cmpd="sng" w="9525">
                      <a:solidFill>
                        <a:srgbClr val="9E9E9E"/>
                      </a:solidFill>
                      <a:prstDash val="solid"/>
                      <a:round/>
                      <a:headEnd len="sm" w="sm" type="none"/>
                      <a:tailEnd len="sm" w="sm" type="none"/>
                    </a:lnL>
                  </a:tcPr>
                </a:tc>
              </a:tr>
              <a:tr h="543275">
                <a:tc>
                  <a:txBody>
                    <a:bodyPr/>
                    <a:lstStyle/>
                    <a:p>
                      <a:pPr indent="0" lvl="0" marL="0" rtl="0" algn="l">
                        <a:lnSpc>
                          <a:spcPct val="115000"/>
                        </a:lnSpc>
                        <a:spcBef>
                          <a:spcPts val="0"/>
                        </a:spcBef>
                        <a:spcAft>
                          <a:spcPts val="0"/>
                        </a:spcAft>
                        <a:buNone/>
                      </a:pPr>
                      <a:r>
                        <a:rPr lang="en" sz="1100"/>
                        <a:t>9- Find the apiaries with more hives, select the first apiary, find the hive with less handles and find that number.</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lnSpc>
                          <a:spcPct val="100000"/>
                        </a:lnSpc>
                        <a:spcBef>
                          <a:spcPts val="0"/>
                        </a:spcBef>
                        <a:spcAft>
                          <a:spcPts val="0"/>
                        </a:spcAft>
                        <a:buNone/>
                      </a:pPr>
                      <a:r>
                        <a:rPr lang="en" sz="1100"/>
                        <a:t>5</a:t>
                      </a:r>
                      <a:endParaRPr sz="11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100"/>
                        <a:t>5</a:t>
                      </a:r>
                      <a:endParaRPr sz="11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lnSpc>
                          <a:spcPct val="100000"/>
                        </a:lnSpc>
                        <a:spcBef>
                          <a:spcPts val="0"/>
                        </a:spcBef>
                        <a:spcAft>
                          <a:spcPts val="0"/>
                        </a:spcAft>
                        <a:buNone/>
                      </a:pPr>
                      <a:r>
                        <a:rPr lang="en" sz="1100"/>
                        <a:t>3</a:t>
                      </a:r>
                      <a:endParaRPr sz="11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lnSpc>
                          <a:spcPct val="100000"/>
                        </a:lnSpc>
                        <a:spcBef>
                          <a:spcPts val="0"/>
                        </a:spcBef>
                        <a:spcAft>
                          <a:spcPts val="0"/>
                        </a:spcAft>
                        <a:buNone/>
                      </a:pPr>
                      <a:r>
                        <a:rPr lang="en" sz="1100"/>
                        <a:t>5</a:t>
                      </a:r>
                      <a:endParaRPr sz="11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100"/>
                        <a:t>5</a:t>
                      </a:r>
                      <a:endParaRPr sz="1100"/>
                    </a:p>
                  </a:txBody>
                  <a:tcPr marT="91425" marB="91425" marR="91425" marL="91425" anchor="ctr">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2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F1C232"/>
                </a:solidFill>
              </a:rPr>
              <a:t>‹#›</a:t>
            </a:fld>
            <a:endParaRPr>
              <a:solidFill>
                <a:srgbClr val="F1C232"/>
              </a:solidFill>
            </a:endParaRPr>
          </a:p>
        </p:txBody>
      </p:sp>
      <p:grpSp>
        <p:nvGrpSpPr>
          <p:cNvPr id="458" name="Google Shape;458;p26"/>
          <p:cNvGrpSpPr/>
          <p:nvPr/>
        </p:nvGrpSpPr>
        <p:grpSpPr>
          <a:xfrm>
            <a:off x="7939611" y="338899"/>
            <a:ext cx="540962" cy="591542"/>
            <a:chOff x="2013650" y="1733325"/>
            <a:chExt cx="407750" cy="445875"/>
          </a:xfrm>
        </p:grpSpPr>
        <p:sp>
          <p:nvSpPr>
            <p:cNvPr id="459" name="Google Shape;459;p26"/>
            <p:cNvSpPr/>
            <p:nvPr/>
          </p:nvSpPr>
          <p:spPr>
            <a:xfrm>
              <a:off x="2013650" y="1998550"/>
              <a:ext cx="72900" cy="42200"/>
            </a:xfrm>
            <a:custGeom>
              <a:rect b="b" l="l" r="r" t="t"/>
              <a:pathLst>
                <a:path extrusionOk="0" h="1688" w="2916">
                  <a:moveTo>
                    <a:pt x="2916" y="0"/>
                  </a:moveTo>
                  <a:lnTo>
                    <a:pt x="0" y="838"/>
                  </a:lnTo>
                  <a:lnTo>
                    <a:pt x="2916" y="1688"/>
                  </a:lnTo>
                  <a:lnTo>
                    <a:pt x="2916" y="0"/>
                  </a:ln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6"/>
            <p:cNvSpPr/>
            <p:nvPr/>
          </p:nvSpPr>
          <p:spPr>
            <a:xfrm>
              <a:off x="2124975" y="1733325"/>
              <a:ext cx="176625" cy="179450"/>
            </a:xfrm>
            <a:custGeom>
              <a:rect b="b" l="l" r="r" t="t"/>
              <a:pathLst>
                <a:path extrusionOk="0" h="7178" w="7065">
                  <a:moveTo>
                    <a:pt x="3453" y="0"/>
                  </a:moveTo>
                  <a:cubicBezTo>
                    <a:pt x="3206" y="0"/>
                    <a:pt x="2946" y="49"/>
                    <a:pt x="2675" y="154"/>
                  </a:cubicBezTo>
                  <a:cubicBezTo>
                    <a:pt x="1" y="1198"/>
                    <a:pt x="1206" y="3792"/>
                    <a:pt x="2170" y="5112"/>
                  </a:cubicBezTo>
                  <a:cubicBezTo>
                    <a:pt x="2858" y="6064"/>
                    <a:pt x="5085" y="7178"/>
                    <a:pt x="5085" y="7178"/>
                  </a:cubicBezTo>
                  <a:cubicBezTo>
                    <a:pt x="7065" y="4719"/>
                    <a:pt x="5885" y="0"/>
                    <a:pt x="3453"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6"/>
            <p:cNvSpPr/>
            <p:nvPr/>
          </p:nvSpPr>
          <p:spPr>
            <a:xfrm>
              <a:off x="2124450" y="2109350"/>
              <a:ext cx="34550" cy="62175"/>
            </a:xfrm>
            <a:custGeom>
              <a:rect b="b" l="l" r="r" t="t"/>
              <a:pathLst>
                <a:path extrusionOk="0" h="2487" w="1382">
                  <a:moveTo>
                    <a:pt x="961" y="1"/>
                  </a:moveTo>
                  <a:cubicBezTo>
                    <a:pt x="823" y="1"/>
                    <a:pt x="682" y="70"/>
                    <a:pt x="618" y="228"/>
                  </a:cubicBezTo>
                  <a:cubicBezTo>
                    <a:pt x="377" y="825"/>
                    <a:pt x="194" y="1433"/>
                    <a:pt x="56" y="2053"/>
                  </a:cubicBezTo>
                  <a:cubicBezTo>
                    <a:pt x="1" y="2315"/>
                    <a:pt x="219" y="2486"/>
                    <a:pt x="425" y="2486"/>
                  </a:cubicBezTo>
                  <a:cubicBezTo>
                    <a:pt x="561" y="2486"/>
                    <a:pt x="692" y="2411"/>
                    <a:pt x="733" y="2237"/>
                  </a:cubicBezTo>
                  <a:cubicBezTo>
                    <a:pt x="859" y="1617"/>
                    <a:pt x="1043" y="1009"/>
                    <a:pt x="1284" y="423"/>
                  </a:cubicBezTo>
                  <a:cubicBezTo>
                    <a:pt x="1382" y="166"/>
                    <a:pt x="1175" y="1"/>
                    <a:pt x="9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6"/>
            <p:cNvSpPr/>
            <p:nvPr/>
          </p:nvSpPr>
          <p:spPr>
            <a:xfrm>
              <a:off x="2186950" y="2116975"/>
              <a:ext cx="20550" cy="62225"/>
            </a:xfrm>
            <a:custGeom>
              <a:rect b="b" l="l" r="r" t="t"/>
              <a:pathLst>
                <a:path extrusionOk="0" h="2489" w="822">
                  <a:moveTo>
                    <a:pt x="478" y="1"/>
                  </a:moveTo>
                  <a:cubicBezTo>
                    <a:pt x="305" y="1"/>
                    <a:pt x="127" y="113"/>
                    <a:pt x="116" y="336"/>
                  </a:cubicBezTo>
                  <a:cubicBezTo>
                    <a:pt x="93" y="945"/>
                    <a:pt x="58" y="1553"/>
                    <a:pt x="12" y="2161"/>
                  </a:cubicBezTo>
                  <a:cubicBezTo>
                    <a:pt x="1" y="2379"/>
                    <a:pt x="167" y="2488"/>
                    <a:pt x="341" y="2488"/>
                  </a:cubicBezTo>
                  <a:cubicBezTo>
                    <a:pt x="514" y="2488"/>
                    <a:pt x="695" y="2379"/>
                    <a:pt x="712" y="2161"/>
                  </a:cubicBezTo>
                  <a:cubicBezTo>
                    <a:pt x="747" y="1553"/>
                    <a:pt x="781" y="945"/>
                    <a:pt x="816" y="336"/>
                  </a:cubicBezTo>
                  <a:cubicBezTo>
                    <a:pt x="821" y="113"/>
                    <a:pt x="652" y="1"/>
                    <a:pt x="4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6"/>
            <p:cNvSpPr/>
            <p:nvPr/>
          </p:nvSpPr>
          <p:spPr>
            <a:xfrm>
              <a:off x="2261850" y="2116975"/>
              <a:ext cx="24800" cy="62025"/>
            </a:xfrm>
            <a:custGeom>
              <a:rect b="b" l="l" r="r" t="t"/>
              <a:pathLst>
                <a:path extrusionOk="0" h="2481" w="992">
                  <a:moveTo>
                    <a:pt x="343" y="1"/>
                  </a:moveTo>
                  <a:cubicBezTo>
                    <a:pt x="170" y="1"/>
                    <a:pt x="0" y="113"/>
                    <a:pt x="12" y="336"/>
                  </a:cubicBezTo>
                  <a:cubicBezTo>
                    <a:pt x="35" y="968"/>
                    <a:pt x="115" y="1610"/>
                    <a:pt x="264" y="2230"/>
                  </a:cubicBezTo>
                  <a:cubicBezTo>
                    <a:pt x="306" y="2405"/>
                    <a:pt x="438" y="2480"/>
                    <a:pt x="574" y="2480"/>
                  </a:cubicBezTo>
                  <a:cubicBezTo>
                    <a:pt x="778" y="2480"/>
                    <a:pt x="992" y="2312"/>
                    <a:pt x="930" y="2058"/>
                  </a:cubicBezTo>
                  <a:cubicBezTo>
                    <a:pt x="804" y="1484"/>
                    <a:pt x="723" y="910"/>
                    <a:pt x="700" y="336"/>
                  </a:cubicBezTo>
                  <a:cubicBezTo>
                    <a:pt x="695" y="113"/>
                    <a:pt x="517" y="1"/>
                    <a:pt x="3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6"/>
            <p:cNvSpPr/>
            <p:nvPr/>
          </p:nvSpPr>
          <p:spPr>
            <a:xfrm>
              <a:off x="2310350" y="2112000"/>
              <a:ext cx="35200" cy="56075"/>
            </a:xfrm>
            <a:custGeom>
              <a:rect b="b" l="l" r="r" t="t"/>
              <a:pathLst>
                <a:path extrusionOk="0" h="2243" w="1408">
                  <a:moveTo>
                    <a:pt x="465" y="1"/>
                  </a:moveTo>
                  <a:cubicBezTo>
                    <a:pt x="242" y="1"/>
                    <a:pt x="0" y="252"/>
                    <a:pt x="126" y="535"/>
                  </a:cubicBezTo>
                  <a:cubicBezTo>
                    <a:pt x="333" y="1006"/>
                    <a:pt x="505" y="1499"/>
                    <a:pt x="654" y="1993"/>
                  </a:cubicBezTo>
                  <a:cubicBezTo>
                    <a:pt x="709" y="2167"/>
                    <a:pt x="848" y="2242"/>
                    <a:pt x="987" y="2242"/>
                  </a:cubicBezTo>
                  <a:cubicBezTo>
                    <a:pt x="1197" y="2242"/>
                    <a:pt x="1407" y="2071"/>
                    <a:pt x="1331" y="1809"/>
                  </a:cubicBezTo>
                  <a:cubicBezTo>
                    <a:pt x="1159" y="1258"/>
                    <a:pt x="953" y="707"/>
                    <a:pt x="723" y="180"/>
                  </a:cubicBezTo>
                  <a:cubicBezTo>
                    <a:pt x="665" y="53"/>
                    <a:pt x="567" y="1"/>
                    <a:pt x="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6"/>
            <p:cNvSpPr/>
            <p:nvPr/>
          </p:nvSpPr>
          <p:spPr>
            <a:xfrm>
              <a:off x="2160550" y="2086050"/>
              <a:ext cx="76650" cy="48250"/>
            </a:xfrm>
            <a:custGeom>
              <a:rect b="b" l="l" r="r" t="t"/>
              <a:pathLst>
                <a:path extrusionOk="0" h="1930" w="3066">
                  <a:moveTo>
                    <a:pt x="1" y="1"/>
                  </a:moveTo>
                  <a:lnTo>
                    <a:pt x="1" y="1"/>
                  </a:lnTo>
                  <a:cubicBezTo>
                    <a:pt x="127" y="586"/>
                    <a:pt x="288" y="1172"/>
                    <a:pt x="494" y="1734"/>
                  </a:cubicBezTo>
                  <a:cubicBezTo>
                    <a:pt x="953" y="1872"/>
                    <a:pt x="1424" y="1929"/>
                    <a:pt x="1895" y="1929"/>
                  </a:cubicBezTo>
                  <a:lnTo>
                    <a:pt x="3065" y="1929"/>
                  </a:lnTo>
                  <a:cubicBezTo>
                    <a:pt x="2882" y="1401"/>
                    <a:pt x="2744" y="873"/>
                    <a:pt x="2629" y="322"/>
                  </a:cubicBezTo>
                  <a:cubicBezTo>
                    <a:pt x="1745" y="288"/>
                    <a:pt x="862" y="173"/>
                    <a:pt x="1"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6"/>
            <p:cNvSpPr/>
            <p:nvPr/>
          </p:nvSpPr>
          <p:spPr>
            <a:xfrm>
              <a:off x="2145075" y="1876900"/>
              <a:ext cx="88675" cy="217225"/>
            </a:xfrm>
            <a:custGeom>
              <a:rect b="b" l="l" r="r" t="t"/>
              <a:pathLst>
                <a:path extrusionOk="0" h="8689" w="3547">
                  <a:moveTo>
                    <a:pt x="2514" y="0"/>
                  </a:moveTo>
                  <a:cubicBezTo>
                    <a:pt x="2009" y="0"/>
                    <a:pt x="1492" y="80"/>
                    <a:pt x="999" y="230"/>
                  </a:cubicBezTo>
                  <a:cubicBezTo>
                    <a:pt x="126" y="2858"/>
                    <a:pt x="0" y="5670"/>
                    <a:pt x="608" y="8367"/>
                  </a:cubicBezTo>
                  <a:cubicBezTo>
                    <a:pt x="1481" y="8539"/>
                    <a:pt x="2364" y="8654"/>
                    <a:pt x="3248" y="8688"/>
                  </a:cubicBezTo>
                  <a:cubicBezTo>
                    <a:pt x="2663" y="5888"/>
                    <a:pt x="2915" y="2835"/>
                    <a:pt x="3547"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6"/>
            <p:cNvSpPr/>
            <p:nvPr/>
          </p:nvSpPr>
          <p:spPr>
            <a:xfrm>
              <a:off x="2095425" y="2067700"/>
              <a:ext cx="77500" cy="61700"/>
            </a:xfrm>
            <a:custGeom>
              <a:rect b="b" l="l" r="r" t="t"/>
              <a:pathLst>
                <a:path extrusionOk="0" h="2468" w="3100">
                  <a:moveTo>
                    <a:pt x="0" y="0"/>
                  </a:moveTo>
                  <a:lnTo>
                    <a:pt x="0" y="0"/>
                  </a:lnTo>
                  <a:cubicBezTo>
                    <a:pt x="666" y="1206"/>
                    <a:pt x="1779" y="2089"/>
                    <a:pt x="3099" y="2468"/>
                  </a:cubicBezTo>
                  <a:cubicBezTo>
                    <a:pt x="2893" y="1906"/>
                    <a:pt x="2732" y="1320"/>
                    <a:pt x="2594" y="735"/>
                  </a:cubicBezTo>
                  <a:cubicBezTo>
                    <a:pt x="1711" y="563"/>
                    <a:pt x="838" y="31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6"/>
            <p:cNvSpPr/>
            <p:nvPr/>
          </p:nvSpPr>
          <p:spPr>
            <a:xfrm>
              <a:off x="2079350" y="1882625"/>
              <a:ext cx="90700" cy="203750"/>
            </a:xfrm>
            <a:custGeom>
              <a:rect b="b" l="l" r="r" t="t"/>
              <a:pathLst>
                <a:path extrusionOk="0" h="8150" w="3628">
                  <a:moveTo>
                    <a:pt x="3628" y="1"/>
                  </a:moveTo>
                  <a:lnTo>
                    <a:pt x="3628" y="1"/>
                  </a:lnTo>
                  <a:cubicBezTo>
                    <a:pt x="1470" y="666"/>
                    <a:pt x="1" y="2663"/>
                    <a:pt x="1" y="4936"/>
                  </a:cubicBezTo>
                  <a:cubicBezTo>
                    <a:pt x="1" y="5797"/>
                    <a:pt x="219" y="6657"/>
                    <a:pt x="643" y="7415"/>
                  </a:cubicBezTo>
                  <a:cubicBezTo>
                    <a:pt x="1481" y="7725"/>
                    <a:pt x="2354" y="7977"/>
                    <a:pt x="3237" y="8149"/>
                  </a:cubicBezTo>
                  <a:cubicBezTo>
                    <a:pt x="2618" y="5452"/>
                    <a:pt x="2755" y="2629"/>
                    <a:pt x="36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6"/>
            <p:cNvSpPr/>
            <p:nvPr/>
          </p:nvSpPr>
          <p:spPr>
            <a:xfrm>
              <a:off x="2226275" y="2090075"/>
              <a:ext cx="86375" cy="44225"/>
            </a:xfrm>
            <a:custGeom>
              <a:rect b="b" l="l" r="r" t="t"/>
              <a:pathLst>
                <a:path extrusionOk="0" h="1769" w="3455">
                  <a:moveTo>
                    <a:pt x="3019" y="1"/>
                  </a:moveTo>
                  <a:cubicBezTo>
                    <a:pt x="2262" y="122"/>
                    <a:pt x="1500" y="178"/>
                    <a:pt x="735" y="178"/>
                  </a:cubicBezTo>
                  <a:cubicBezTo>
                    <a:pt x="490" y="178"/>
                    <a:pt x="245" y="172"/>
                    <a:pt x="0" y="161"/>
                  </a:cubicBezTo>
                  <a:lnTo>
                    <a:pt x="0" y="161"/>
                  </a:lnTo>
                  <a:cubicBezTo>
                    <a:pt x="103" y="712"/>
                    <a:pt x="253" y="1240"/>
                    <a:pt x="425" y="1768"/>
                  </a:cubicBezTo>
                  <a:lnTo>
                    <a:pt x="2651" y="1768"/>
                  </a:lnTo>
                  <a:cubicBezTo>
                    <a:pt x="2915" y="1768"/>
                    <a:pt x="3191" y="1757"/>
                    <a:pt x="3455" y="1711"/>
                  </a:cubicBezTo>
                  <a:cubicBezTo>
                    <a:pt x="3283" y="1148"/>
                    <a:pt x="3145" y="574"/>
                    <a:pt x="30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6"/>
            <p:cNvSpPr/>
            <p:nvPr/>
          </p:nvSpPr>
          <p:spPr>
            <a:xfrm>
              <a:off x="2211625" y="1876900"/>
              <a:ext cx="93850" cy="217650"/>
            </a:xfrm>
            <a:custGeom>
              <a:rect b="b" l="l" r="r" t="t"/>
              <a:pathLst>
                <a:path extrusionOk="0" h="8706" w="3754">
                  <a:moveTo>
                    <a:pt x="885" y="0"/>
                  </a:moveTo>
                  <a:cubicBezTo>
                    <a:pt x="253" y="2835"/>
                    <a:pt x="1" y="5888"/>
                    <a:pt x="575" y="8688"/>
                  </a:cubicBezTo>
                  <a:cubicBezTo>
                    <a:pt x="822" y="8699"/>
                    <a:pt x="1070" y="8705"/>
                    <a:pt x="1316" y="8705"/>
                  </a:cubicBezTo>
                  <a:cubicBezTo>
                    <a:pt x="2086" y="8705"/>
                    <a:pt x="2851" y="8649"/>
                    <a:pt x="3616" y="8528"/>
                  </a:cubicBezTo>
                  <a:cubicBezTo>
                    <a:pt x="3019" y="5739"/>
                    <a:pt x="2973" y="2846"/>
                    <a:pt x="3754" y="34"/>
                  </a:cubicBezTo>
                  <a:cubicBezTo>
                    <a:pt x="3582" y="12"/>
                    <a:pt x="3410" y="0"/>
                    <a:pt x="32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6"/>
            <p:cNvSpPr/>
            <p:nvPr/>
          </p:nvSpPr>
          <p:spPr>
            <a:xfrm>
              <a:off x="2285950" y="1877750"/>
              <a:ext cx="135450" cy="212650"/>
            </a:xfrm>
            <a:custGeom>
              <a:rect b="b" l="l" r="r" t="t"/>
              <a:pathLst>
                <a:path extrusionOk="0" h="8506" w="5418">
                  <a:moveTo>
                    <a:pt x="781" y="0"/>
                  </a:moveTo>
                  <a:cubicBezTo>
                    <a:pt x="0" y="2824"/>
                    <a:pt x="46" y="5705"/>
                    <a:pt x="643" y="8505"/>
                  </a:cubicBezTo>
                  <a:cubicBezTo>
                    <a:pt x="2273" y="8253"/>
                    <a:pt x="3822" y="7702"/>
                    <a:pt x="5131" y="6806"/>
                  </a:cubicBezTo>
                  <a:cubicBezTo>
                    <a:pt x="5326" y="6267"/>
                    <a:pt x="5418" y="5693"/>
                    <a:pt x="5418" y="5131"/>
                  </a:cubicBezTo>
                  <a:cubicBezTo>
                    <a:pt x="5406" y="2480"/>
                    <a:pt x="3409" y="276"/>
                    <a:pt x="781"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6"/>
            <p:cNvSpPr/>
            <p:nvPr/>
          </p:nvSpPr>
          <p:spPr>
            <a:xfrm>
              <a:off x="2302025" y="2047600"/>
              <a:ext cx="112200" cy="85250"/>
            </a:xfrm>
            <a:custGeom>
              <a:rect b="b" l="l" r="r" t="t"/>
              <a:pathLst>
                <a:path extrusionOk="0" h="3410" w="4488">
                  <a:moveTo>
                    <a:pt x="4488" y="1"/>
                  </a:moveTo>
                  <a:lnTo>
                    <a:pt x="4488" y="1"/>
                  </a:lnTo>
                  <a:cubicBezTo>
                    <a:pt x="3179" y="896"/>
                    <a:pt x="1630" y="1447"/>
                    <a:pt x="0" y="1700"/>
                  </a:cubicBezTo>
                  <a:cubicBezTo>
                    <a:pt x="115" y="2273"/>
                    <a:pt x="264" y="2847"/>
                    <a:pt x="425" y="3410"/>
                  </a:cubicBezTo>
                  <a:cubicBezTo>
                    <a:pt x="2296" y="3100"/>
                    <a:pt x="3856" y="1803"/>
                    <a:pt x="4488"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6"/>
            <p:cNvSpPr/>
            <p:nvPr/>
          </p:nvSpPr>
          <p:spPr>
            <a:xfrm>
              <a:off x="2347925" y="1973875"/>
              <a:ext cx="29000" cy="24875"/>
            </a:xfrm>
            <a:custGeom>
              <a:rect b="b" l="l" r="r" t="t"/>
              <a:pathLst>
                <a:path extrusionOk="0" h="995" w="1160">
                  <a:moveTo>
                    <a:pt x="666" y="0"/>
                  </a:moveTo>
                  <a:cubicBezTo>
                    <a:pt x="219" y="0"/>
                    <a:pt x="0" y="528"/>
                    <a:pt x="310" y="850"/>
                  </a:cubicBezTo>
                  <a:cubicBezTo>
                    <a:pt x="414" y="950"/>
                    <a:pt x="539" y="995"/>
                    <a:pt x="662" y="995"/>
                  </a:cubicBezTo>
                  <a:cubicBezTo>
                    <a:pt x="918" y="995"/>
                    <a:pt x="1160" y="797"/>
                    <a:pt x="1160" y="494"/>
                  </a:cubicBezTo>
                  <a:cubicBezTo>
                    <a:pt x="1160" y="218"/>
                    <a:pt x="942" y="0"/>
                    <a:pt x="6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6"/>
            <p:cNvSpPr/>
            <p:nvPr/>
          </p:nvSpPr>
          <p:spPr>
            <a:xfrm>
              <a:off x="2330425" y="2009450"/>
              <a:ext cx="58275" cy="58275"/>
            </a:xfrm>
            <a:custGeom>
              <a:rect b="b" l="l" r="r" t="t"/>
              <a:pathLst>
                <a:path extrusionOk="0" h="2331" w="2331">
                  <a:moveTo>
                    <a:pt x="1160" y="1"/>
                  </a:moveTo>
                  <a:cubicBezTo>
                    <a:pt x="517" y="1"/>
                    <a:pt x="0" y="517"/>
                    <a:pt x="0" y="1160"/>
                  </a:cubicBezTo>
                  <a:cubicBezTo>
                    <a:pt x="0" y="1814"/>
                    <a:pt x="517" y="2330"/>
                    <a:pt x="1160" y="2330"/>
                  </a:cubicBezTo>
                  <a:cubicBezTo>
                    <a:pt x="1802" y="2330"/>
                    <a:pt x="2330" y="1814"/>
                    <a:pt x="2330" y="1160"/>
                  </a:cubicBezTo>
                  <a:cubicBezTo>
                    <a:pt x="2330" y="517"/>
                    <a:pt x="1802" y="1"/>
                    <a:pt x="1160" y="1"/>
                  </a:cubicBezTo>
                  <a:close/>
                </a:path>
              </a:pathLst>
            </a:custGeom>
            <a:solidFill>
              <a:srgbClr val="F7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6"/>
            <p:cNvSpPr/>
            <p:nvPr/>
          </p:nvSpPr>
          <p:spPr>
            <a:xfrm>
              <a:off x="2069325" y="1756175"/>
              <a:ext cx="194225" cy="156600"/>
            </a:xfrm>
            <a:custGeom>
              <a:rect b="b" l="l" r="r" t="t"/>
              <a:pathLst>
                <a:path extrusionOk="0" h="6264" w="7769">
                  <a:moveTo>
                    <a:pt x="3470" y="0"/>
                  </a:moveTo>
                  <a:cubicBezTo>
                    <a:pt x="3015" y="0"/>
                    <a:pt x="2563" y="164"/>
                    <a:pt x="2146" y="537"/>
                  </a:cubicBezTo>
                  <a:cubicBezTo>
                    <a:pt x="0" y="2442"/>
                    <a:pt x="2043" y="4450"/>
                    <a:pt x="3409" y="5357"/>
                  </a:cubicBezTo>
                  <a:cubicBezTo>
                    <a:pt x="4384" y="6000"/>
                    <a:pt x="6852" y="6264"/>
                    <a:pt x="6852" y="6264"/>
                  </a:cubicBezTo>
                  <a:cubicBezTo>
                    <a:pt x="7768" y="3544"/>
                    <a:pt x="5584" y="0"/>
                    <a:pt x="3470"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 name="Google Shape;476;p26"/>
          <p:cNvSpPr/>
          <p:nvPr/>
        </p:nvSpPr>
        <p:spPr>
          <a:xfrm>
            <a:off x="6963963" y="803678"/>
            <a:ext cx="1069229" cy="484642"/>
          </a:xfrm>
          <a:custGeom>
            <a:rect b="b" l="l" r="r" t="t"/>
            <a:pathLst>
              <a:path extrusionOk="0" h="33897" w="104775">
                <a:moveTo>
                  <a:pt x="0" y="33528"/>
                </a:moveTo>
                <a:cubicBezTo>
                  <a:pt x="14543" y="36437"/>
                  <a:pt x="25637" y="16412"/>
                  <a:pt x="40386" y="14859"/>
                </a:cubicBezTo>
                <a:cubicBezTo>
                  <a:pt x="50610" y="13783"/>
                  <a:pt x="75088" y="21686"/>
                  <a:pt x="67818" y="28956"/>
                </a:cubicBezTo>
                <a:cubicBezTo>
                  <a:pt x="67216" y="29558"/>
                  <a:pt x="65913" y="28575"/>
                  <a:pt x="65532" y="27813"/>
                </a:cubicBezTo>
                <a:cubicBezTo>
                  <a:pt x="62916" y="22580"/>
                  <a:pt x="69173" y="16093"/>
                  <a:pt x="73533" y="12192"/>
                </a:cubicBezTo>
                <a:cubicBezTo>
                  <a:pt x="81864" y="4738"/>
                  <a:pt x="93596" y="0"/>
                  <a:pt x="104775" y="0"/>
                </a:cubicBezTo>
              </a:path>
            </a:pathLst>
          </a:custGeom>
          <a:noFill/>
          <a:ln cap="flat" cmpd="sng" w="19050">
            <a:solidFill>
              <a:srgbClr val="703316"/>
            </a:solidFill>
            <a:prstDash val="dot"/>
            <a:round/>
            <a:headEnd len="med" w="med" type="none"/>
            <a:tailEnd len="med" w="med" type="none"/>
          </a:ln>
        </p:spPr>
      </p:sp>
      <p:sp>
        <p:nvSpPr>
          <p:cNvPr id="477" name="Google Shape;477;p26"/>
          <p:cNvSpPr txBox="1"/>
          <p:nvPr>
            <p:ph type="title"/>
          </p:nvPr>
        </p:nvSpPr>
        <p:spPr>
          <a:xfrm>
            <a:off x="457200" y="205975"/>
            <a:ext cx="6300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solidFill>
                  <a:srgbClr val="000000"/>
                </a:solidFill>
              </a:rPr>
              <a:t>LFP User Evaluation</a:t>
            </a:r>
            <a:endParaRPr sz="4000">
              <a:solidFill>
                <a:srgbClr val="000000"/>
              </a:solidFill>
            </a:endParaRPr>
          </a:p>
        </p:txBody>
      </p:sp>
      <p:sp>
        <p:nvSpPr>
          <p:cNvPr id="478" name="Google Shape;478;p26"/>
          <p:cNvSpPr txBox="1"/>
          <p:nvPr/>
        </p:nvSpPr>
        <p:spPr>
          <a:xfrm>
            <a:off x="457200" y="1063375"/>
            <a:ext cx="403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F1C232"/>
                </a:solidFill>
                <a:latin typeface="Muli"/>
                <a:ea typeface="Muli"/>
                <a:cs typeface="Muli"/>
                <a:sym typeface="Muli"/>
              </a:rPr>
              <a:t>Bee in Control</a:t>
            </a:r>
            <a:endParaRPr b="1" sz="2800">
              <a:solidFill>
                <a:srgbClr val="F1C232"/>
              </a:solidFill>
              <a:latin typeface="Muli"/>
              <a:ea typeface="Muli"/>
              <a:cs typeface="Muli"/>
              <a:sym typeface="Muli"/>
            </a:endParaRPr>
          </a:p>
        </p:txBody>
      </p:sp>
      <p:graphicFrame>
        <p:nvGraphicFramePr>
          <p:cNvPr id="479" name="Google Shape;479;p26"/>
          <p:cNvGraphicFramePr/>
          <p:nvPr/>
        </p:nvGraphicFramePr>
        <p:xfrm>
          <a:off x="460450" y="1888641"/>
          <a:ext cx="3000000" cy="3000000"/>
        </p:xfrm>
        <a:graphic>
          <a:graphicData uri="http://schemas.openxmlformats.org/drawingml/2006/table">
            <a:tbl>
              <a:tblPr>
                <a:noFill/>
                <a:tableStyleId>{5CD55BF1-8581-4B60-A3A7-C6AB6109A4D0}</a:tableStyleId>
              </a:tblPr>
              <a:tblGrid>
                <a:gridCol w="4390175"/>
                <a:gridCol w="3832925"/>
              </a:tblGrid>
              <a:tr h="395050">
                <a:tc>
                  <a:txBody>
                    <a:bodyPr/>
                    <a:lstStyle/>
                    <a:p>
                      <a:pPr indent="0" lvl="0" marL="0" rtl="0" algn="ctr">
                        <a:spcBef>
                          <a:spcPts val="0"/>
                        </a:spcBef>
                        <a:spcAft>
                          <a:spcPts val="0"/>
                        </a:spcAft>
                        <a:buNone/>
                      </a:pPr>
                      <a:r>
                        <a:rPr b="1" lang="en"/>
                        <a:t>Problems</a:t>
                      </a:r>
                      <a:endParaRPr b="1"/>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1C232"/>
                    </a:solidFill>
                  </a:tcPr>
                </a:tc>
                <a:tc>
                  <a:txBody>
                    <a:bodyPr/>
                    <a:lstStyle/>
                    <a:p>
                      <a:pPr indent="0" lvl="0" marL="0" rtl="0" algn="ctr">
                        <a:spcBef>
                          <a:spcPts val="0"/>
                        </a:spcBef>
                        <a:spcAft>
                          <a:spcPts val="0"/>
                        </a:spcAft>
                        <a:buNone/>
                      </a:pPr>
                      <a:r>
                        <a:rPr b="1" lang="en"/>
                        <a:t>Solutions</a:t>
                      </a:r>
                      <a:endParaRPr b="1"/>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1C232"/>
                    </a:solidFill>
                  </a:tcPr>
                </a:tc>
              </a:tr>
              <a:tr h="395050">
                <a:tc>
                  <a:txBody>
                    <a:bodyPr/>
                    <a:lstStyle/>
                    <a:p>
                      <a:pPr indent="0" lvl="0" marL="0" rtl="0" algn="l">
                        <a:lnSpc>
                          <a:spcPct val="115000"/>
                        </a:lnSpc>
                        <a:spcBef>
                          <a:spcPts val="0"/>
                        </a:spcBef>
                        <a:spcAft>
                          <a:spcPts val="0"/>
                        </a:spcAft>
                        <a:buNone/>
                      </a:pPr>
                      <a:r>
                        <a:rPr lang="en"/>
                        <a:t>The onclick i</a:t>
                      </a:r>
                      <a:r>
                        <a:rPr lang="en"/>
                        <a:t>nformation preview about the beehives</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t>Add some static information</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95050">
                <a:tc>
                  <a:txBody>
                    <a:bodyPr/>
                    <a:lstStyle/>
                    <a:p>
                      <a:pPr indent="0" lvl="0" marL="0" rtl="0" algn="l">
                        <a:lnSpc>
                          <a:spcPct val="115000"/>
                        </a:lnSpc>
                        <a:spcBef>
                          <a:spcPts val="0"/>
                        </a:spcBef>
                        <a:spcAft>
                          <a:spcPts val="0"/>
                        </a:spcAft>
                        <a:buNone/>
                      </a:pPr>
                      <a:r>
                        <a:rPr lang="en"/>
                        <a:t>The colors, white on yellow</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t>Black on yellow</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32500">
                <a:tc>
                  <a:txBody>
                    <a:bodyPr/>
                    <a:lstStyle/>
                    <a:p>
                      <a:pPr indent="0" lvl="0" marL="0" rtl="0" algn="l">
                        <a:lnSpc>
                          <a:spcPct val="115000"/>
                        </a:lnSpc>
                        <a:spcBef>
                          <a:spcPts val="0"/>
                        </a:spcBef>
                        <a:spcAft>
                          <a:spcPts val="0"/>
                        </a:spcAft>
                        <a:buNone/>
                      </a:pPr>
                      <a:r>
                        <a:rPr lang="en"/>
                        <a:t>The sort button more visible, button only with an icon</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t>Button with icon and label</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480" name="Google Shape;480;p26"/>
          <p:cNvPicPr preferRelativeResize="0"/>
          <p:nvPr/>
        </p:nvPicPr>
        <p:blipFill rotWithShape="1">
          <a:blip r:embed="rId3">
            <a:alphaModFix/>
          </a:blip>
          <a:srcRect b="23542" l="38091" r="42520" t="45646"/>
          <a:stretch/>
        </p:blipFill>
        <p:spPr>
          <a:xfrm>
            <a:off x="292900" y="3683138"/>
            <a:ext cx="1543051" cy="1379376"/>
          </a:xfrm>
          <a:prstGeom prst="rect">
            <a:avLst/>
          </a:prstGeom>
          <a:noFill/>
          <a:ln>
            <a:noFill/>
          </a:ln>
        </p:spPr>
      </p:pic>
      <p:sp>
        <p:nvSpPr>
          <p:cNvPr id="481" name="Google Shape;481;p26"/>
          <p:cNvSpPr/>
          <p:nvPr/>
        </p:nvSpPr>
        <p:spPr>
          <a:xfrm>
            <a:off x="1910950" y="4265738"/>
            <a:ext cx="278700" cy="214200"/>
          </a:xfrm>
          <a:prstGeom prst="rightArrow">
            <a:avLst>
              <a:gd fmla="val 50000" name="adj1"/>
              <a:gd fmla="val 50000" name="adj2"/>
            </a:avLst>
          </a:prstGeom>
          <a:solidFill>
            <a:srgbClr val="F1C23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2" name="Google Shape;482;p26"/>
          <p:cNvPicPr preferRelativeResize="0"/>
          <p:nvPr/>
        </p:nvPicPr>
        <p:blipFill>
          <a:blip r:embed="rId4">
            <a:alphaModFix/>
          </a:blip>
          <a:stretch>
            <a:fillRect/>
          </a:stretch>
        </p:blipFill>
        <p:spPr>
          <a:xfrm>
            <a:off x="2264650" y="3699851"/>
            <a:ext cx="1384909" cy="1346000"/>
          </a:xfrm>
          <a:prstGeom prst="rect">
            <a:avLst/>
          </a:prstGeom>
          <a:noFill/>
          <a:ln>
            <a:noFill/>
          </a:ln>
        </p:spPr>
      </p:pic>
      <p:pic>
        <p:nvPicPr>
          <p:cNvPr id="483" name="Google Shape;483;p26"/>
          <p:cNvPicPr preferRelativeResize="0"/>
          <p:nvPr/>
        </p:nvPicPr>
        <p:blipFill rotWithShape="1">
          <a:blip r:embed="rId5">
            <a:alphaModFix/>
          </a:blip>
          <a:srcRect b="36348" l="38594" r="42467" t="29217"/>
          <a:stretch/>
        </p:blipFill>
        <p:spPr>
          <a:xfrm>
            <a:off x="4488500" y="3699838"/>
            <a:ext cx="1316098" cy="1346001"/>
          </a:xfrm>
          <a:prstGeom prst="rect">
            <a:avLst/>
          </a:prstGeom>
          <a:noFill/>
          <a:ln>
            <a:noFill/>
          </a:ln>
        </p:spPr>
      </p:pic>
      <p:pic>
        <p:nvPicPr>
          <p:cNvPr id="484" name="Google Shape;484;p26"/>
          <p:cNvPicPr preferRelativeResize="0"/>
          <p:nvPr/>
        </p:nvPicPr>
        <p:blipFill rotWithShape="1">
          <a:blip r:embed="rId6">
            <a:alphaModFix/>
          </a:blip>
          <a:srcRect b="13295" l="47529" r="41769" t="79410"/>
          <a:stretch/>
        </p:blipFill>
        <p:spPr>
          <a:xfrm>
            <a:off x="6727063" y="4073800"/>
            <a:ext cx="1543051" cy="5915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27"/>
          <p:cNvSpPr txBox="1"/>
          <p:nvPr>
            <p:ph idx="1" type="body"/>
          </p:nvPr>
        </p:nvSpPr>
        <p:spPr>
          <a:xfrm>
            <a:off x="452550" y="2427675"/>
            <a:ext cx="4326600" cy="1886100"/>
          </a:xfrm>
          <a:prstGeom prst="rect">
            <a:avLst/>
          </a:prstGeom>
        </p:spPr>
        <p:txBody>
          <a:bodyPr anchorCtr="0" anchor="t" bIns="0" lIns="0" spcFirstLastPara="1" rIns="0" wrap="square" tIns="0">
            <a:noAutofit/>
          </a:bodyPr>
          <a:lstStyle/>
          <a:p>
            <a:pPr indent="-355600" lvl="0" marL="457200" rtl="0" algn="l">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Android Studio</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AnyChart-Android for Reports</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solidFill>
                <a:srgbClr val="000000"/>
              </a:solidFill>
              <a:latin typeface="Arial"/>
              <a:ea typeface="Arial"/>
              <a:cs typeface="Arial"/>
              <a:sym typeface="Arial"/>
            </a:endParaRPr>
          </a:p>
          <a:p>
            <a:pPr indent="0" lvl="0" marL="0" rtl="0" algn="l">
              <a:spcBef>
                <a:spcPts val="600"/>
              </a:spcBef>
              <a:spcAft>
                <a:spcPts val="0"/>
              </a:spcAft>
              <a:buNone/>
            </a:pPr>
            <a:r>
              <a:t/>
            </a:r>
            <a:endParaRPr sz="2000">
              <a:solidFill>
                <a:srgbClr val="000000"/>
              </a:solidFill>
              <a:latin typeface="Arial"/>
              <a:ea typeface="Arial"/>
              <a:cs typeface="Arial"/>
              <a:sym typeface="Arial"/>
            </a:endParaRPr>
          </a:p>
        </p:txBody>
      </p:sp>
      <p:sp>
        <p:nvSpPr>
          <p:cNvPr id="490" name="Google Shape;490;p2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F1C232"/>
                </a:solidFill>
              </a:rPr>
              <a:t>‹#›</a:t>
            </a:fld>
            <a:endParaRPr>
              <a:solidFill>
                <a:srgbClr val="F1C232"/>
              </a:solidFill>
            </a:endParaRPr>
          </a:p>
        </p:txBody>
      </p:sp>
      <p:grpSp>
        <p:nvGrpSpPr>
          <p:cNvPr id="491" name="Google Shape;491;p27"/>
          <p:cNvGrpSpPr/>
          <p:nvPr/>
        </p:nvGrpSpPr>
        <p:grpSpPr>
          <a:xfrm>
            <a:off x="7939611" y="338899"/>
            <a:ext cx="540962" cy="591542"/>
            <a:chOff x="2013650" y="1733325"/>
            <a:chExt cx="407750" cy="445875"/>
          </a:xfrm>
        </p:grpSpPr>
        <p:sp>
          <p:nvSpPr>
            <p:cNvPr id="492" name="Google Shape;492;p27"/>
            <p:cNvSpPr/>
            <p:nvPr/>
          </p:nvSpPr>
          <p:spPr>
            <a:xfrm>
              <a:off x="2013650" y="1998550"/>
              <a:ext cx="72900" cy="42200"/>
            </a:xfrm>
            <a:custGeom>
              <a:rect b="b" l="l" r="r" t="t"/>
              <a:pathLst>
                <a:path extrusionOk="0" h="1688" w="2916">
                  <a:moveTo>
                    <a:pt x="2916" y="0"/>
                  </a:moveTo>
                  <a:lnTo>
                    <a:pt x="0" y="838"/>
                  </a:lnTo>
                  <a:lnTo>
                    <a:pt x="2916" y="1688"/>
                  </a:lnTo>
                  <a:lnTo>
                    <a:pt x="2916" y="0"/>
                  </a:ln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7"/>
            <p:cNvSpPr/>
            <p:nvPr/>
          </p:nvSpPr>
          <p:spPr>
            <a:xfrm>
              <a:off x="2124975" y="1733325"/>
              <a:ext cx="176625" cy="179450"/>
            </a:xfrm>
            <a:custGeom>
              <a:rect b="b" l="l" r="r" t="t"/>
              <a:pathLst>
                <a:path extrusionOk="0" h="7178" w="7065">
                  <a:moveTo>
                    <a:pt x="3453" y="0"/>
                  </a:moveTo>
                  <a:cubicBezTo>
                    <a:pt x="3206" y="0"/>
                    <a:pt x="2946" y="49"/>
                    <a:pt x="2675" y="154"/>
                  </a:cubicBezTo>
                  <a:cubicBezTo>
                    <a:pt x="1" y="1198"/>
                    <a:pt x="1206" y="3792"/>
                    <a:pt x="2170" y="5112"/>
                  </a:cubicBezTo>
                  <a:cubicBezTo>
                    <a:pt x="2858" y="6064"/>
                    <a:pt x="5085" y="7178"/>
                    <a:pt x="5085" y="7178"/>
                  </a:cubicBezTo>
                  <a:cubicBezTo>
                    <a:pt x="7065" y="4719"/>
                    <a:pt x="5885" y="0"/>
                    <a:pt x="3453"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7"/>
            <p:cNvSpPr/>
            <p:nvPr/>
          </p:nvSpPr>
          <p:spPr>
            <a:xfrm>
              <a:off x="2124450" y="2109350"/>
              <a:ext cx="34550" cy="62175"/>
            </a:xfrm>
            <a:custGeom>
              <a:rect b="b" l="l" r="r" t="t"/>
              <a:pathLst>
                <a:path extrusionOk="0" h="2487" w="1382">
                  <a:moveTo>
                    <a:pt x="961" y="1"/>
                  </a:moveTo>
                  <a:cubicBezTo>
                    <a:pt x="823" y="1"/>
                    <a:pt x="682" y="70"/>
                    <a:pt x="618" y="228"/>
                  </a:cubicBezTo>
                  <a:cubicBezTo>
                    <a:pt x="377" y="825"/>
                    <a:pt x="194" y="1433"/>
                    <a:pt x="56" y="2053"/>
                  </a:cubicBezTo>
                  <a:cubicBezTo>
                    <a:pt x="1" y="2315"/>
                    <a:pt x="219" y="2486"/>
                    <a:pt x="425" y="2486"/>
                  </a:cubicBezTo>
                  <a:cubicBezTo>
                    <a:pt x="561" y="2486"/>
                    <a:pt x="692" y="2411"/>
                    <a:pt x="733" y="2237"/>
                  </a:cubicBezTo>
                  <a:cubicBezTo>
                    <a:pt x="859" y="1617"/>
                    <a:pt x="1043" y="1009"/>
                    <a:pt x="1284" y="423"/>
                  </a:cubicBezTo>
                  <a:cubicBezTo>
                    <a:pt x="1382" y="166"/>
                    <a:pt x="1175" y="1"/>
                    <a:pt x="9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7"/>
            <p:cNvSpPr/>
            <p:nvPr/>
          </p:nvSpPr>
          <p:spPr>
            <a:xfrm>
              <a:off x="2186950" y="2116975"/>
              <a:ext cx="20550" cy="62225"/>
            </a:xfrm>
            <a:custGeom>
              <a:rect b="b" l="l" r="r" t="t"/>
              <a:pathLst>
                <a:path extrusionOk="0" h="2489" w="822">
                  <a:moveTo>
                    <a:pt x="478" y="1"/>
                  </a:moveTo>
                  <a:cubicBezTo>
                    <a:pt x="305" y="1"/>
                    <a:pt x="127" y="113"/>
                    <a:pt x="116" y="336"/>
                  </a:cubicBezTo>
                  <a:cubicBezTo>
                    <a:pt x="93" y="945"/>
                    <a:pt x="58" y="1553"/>
                    <a:pt x="12" y="2161"/>
                  </a:cubicBezTo>
                  <a:cubicBezTo>
                    <a:pt x="1" y="2379"/>
                    <a:pt x="167" y="2488"/>
                    <a:pt x="341" y="2488"/>
                  </a:cubicBezTo>
                  <a:cubicBezTo>
                    <a:pt x="514" y="2488"/>
                    <a:pt x="695" y="2379"/>
                    <a:pt x="712" y="2161"/>
                  </a:cubicBezTo>
                  <a:cubicBezTo>
                    <a:pt x="747" y="1553"/>
                    <a:pt x="781" y="945"/>
                    <a:pt x="816" y="336"/>
                  </a:cubicBezTo>
                  <a:cubicBezTo>
                    <a:pt x="821" y="113"/>
                    <a:pt x="652" y="1"/>
                    <a:pt x="4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7"/>
            <p:cNvSpPr/>
            <p:nvPr/>
          </p:nvSpPr>
          <p:spPr>
            <a:xfrm>
              <a:off x="2261850" y="2116975"/>
              <a:ext cx="24800" cy="62025"/>
            </a:xfrm>
            <a:custGeom>
              <a:rect b="b" l="l" r="r" t="t"/>
              <a:pathLst>
                <a:path extrusionOk="0" h="2481" w="992">
                  <a:moveTo>
                    <a:pt x="343" y="1"/>
                  </a:moveTo>
                  <a:cubicBezTo>
                    <a:pt x="170" y="1"/>
                    <a:pt x="0" y="113"/>
                    <a:pt x="12" y="336"/>
                  </a:cubicBezTo>
                  <a:cubicBezTo>
                    <a:pt x="35" y="968"/>
                    <a:pt x="115" y="1610"/>
                    <a:pt x="264" y="2230"/>
                  </a:cubicBezTo>
                  <a:cubicBezTo>
                    <a:pt x="306" y="2405"/>
                    <a:pt x="438" y="2480"/>
                    <a:pt x="574" y="2480"/>
                  </a:cubicBezTo>
                  <a:cubicBezTo>
                    <a:pt x="778" y="2480"/>
                    <a:pt x="992" y="2312"/>
                    <a:pt x="930" y="2058"/>
                  </a:cubicBezTo>
                  <a:cubicBezTo>
                    <a:pt x="804" y="1484"/>
                    <a:pt x="723" y="910"/>
                    <a:pt x="700" y="336"/>
                  </a:cubicBezTo>
                  <a:cubicBezTo>
                    <a:pt x="695" y="113"/>
                    <a:pt x="517" y="1"/>
                    <a:pt x="3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7"/>
            <p:cNvSpPr/>
            <p:nvPr/>
          </p:nvSpPr>
          <p:spPr>
            <a:xfrm>
              <a:off x="2310350" y="2112000"/>
              <a:ext cx="35200" cy="56075"/>
            </a:xfrm>
            <a:custGeom>
              <a:rect b="b" l="l" r="r" t="t"/>
              <a:pathLst>
                <a:path extrusionOk="0" h="2243" w="1408">
                  <a:moveTo>
                    <a:pt x="465" y="1"/>
                  </a:moveTo>
                  <a:cubicBezTo>
                    <a:pt x="242" y="1"/>
                    <a:pt x="0" y="252"/>
                    <a:pt x="126" y="535"/>
                  </a:cubicBezTo>
                  <a:cubicBezTo>
                    <a:pt x="333" y="1006"/>
                    <a:pt x="505" y="1499"/>
                    <a:pt x="654" y="1993"/>
                  </a:cubicBezTo>
                  <a:cubicBezTo>
                    <a:pt x="709" y="2167"/>
                    <a:pt x="848" y="2242"/>
                    <a:pt x="987" y="2242"/>
                  </a:cubicBezTo>
                  <a:cubicBezTo>
                    <a:pt x="1197" y="2242"/>
                    <a:pt x="1407" y="2071"/>
                    <a:pt x="1331" y="1809"/>
                  </a:cubicBezTo>
                  <a:cubicBezTo>
                    <a:pt x="1159" y="1258"/>
                    <a:pt x="953" y="707"/>
                    <a:pt x="723" y="180"/>
                  </a:cubicBezTo>
                  <a:cubicBezTo>
                    <a:pt x="665" y="53"/>
                    <a:pt x="567" y="1"/>
                    <a:pt x="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7"/>
            <p:cNvSpPr/>
            <p:nvPr/>
          </p:nvSpPr>
          <p:spPr>
            <a:xfrm>
              <a:off x="2160550" y="2086050"/>
              <a:ext cx="76650" cy="48250"/>
            </a:xfrm>
            <a:custGeom>
              <a:rect b="b" l="l" r="r" t="t"/>
              <a:pathLst>
                <a:path extrusionOk="0" h="1930" w="3066">
                  <a:moveTo>
                    <a:pt x="1" y="1"/>
                  </a:moveTo>
                  <a:lnTo>
                    <a:pt x="1" y="1"/>
                  </a:lnTo>
                  <a:cubicBezTo>
                    <a:pt x="127" y="586"/>
                    <a:pt x="288" y="1172"/>
                    <a:pt x="494" y="1734"/>
                  </a:cubicBezTo>
                  <a:cubicBezTo>
                    <a:pt x="953" y="1872"/>
                    <a:pt x="1424" y="1929"/>
                    <a:pt x="1895" y="1929"/>
                  </a:cubicBezTo>
                  <a:lnTo>
                    <a:pt x="3065" y="1929"/>
                  </a:lnTo>
                  <a:cubicBezTo>
                    <a:pt x="2882" y="1401"/>
                    <a:pt x="2744" y="873"/>
                    <a:pt x="2629" y="322"/>
                  </a:cubicBezTo>
                  <a:cubicBezTo>
                    <a:pt x="1745" y="288"/>
                    <a:pt x="862" y="173"/>
                    <a:pt x="1"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7"/>
            <p:cNvSpPr/>
            <p:nvPr/>
          </p:nvSpPr>
          <p:spPr>
            <a:xfrm>
              <a:off x="2145075" y="1876900"/>
              <a:ext cx="88675" cy="217225"/>
            </a:xfrm>
            <a:custGeom>
              <a:rect b="b" l="l" r="r" t="t"/>
              <a:pathLst>
                <a:path extrusionOk="0" h="8689" w="3547">
                  <a:moveTo>
                    <a:pt x="2514" y="0"/>
                  </a:moveTo>
                  <a:cubicBezTo>
                    <a:pt x="2009" y="0"/>
                    <a:pt x="1492" y="80"/>
                    <a:pt x="999" y="230"/>
                  </a:cubicBezTo>
                  <a:cubicBezTo>
                    <a:pt x="126" y="2858"/>
                    <a:pt x="0" y="5670"/>
                    <a:pt x="608" y="8367"/>
                  </a:cubicBezTo>
                  <a:cubicBezTo>
                    <a:pt x="1481" y="8539"/>
                    <a:pt x="2364" y="8654"/>
                    <a:pt x="3248" y="8688"/>
                  </a:cubicBezTo>
                  <a:cubicBezTo>
                    <a:pt x="2663" y="5888"/>
                    <a:pt x="2915" y="2835"/>
                    <a:pt x="3547"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7"/>
            <p:cNvSpPr/>
            <p:nvPr/>
          </p:nvSpPr>
          <p:spPr>
            <a:xfrm>
              <a:off x="2095425" y="2067700"/>
              <a:ext cx="77500" cy="61700"/>
            </a:xfrm>
            <a:custGeom>
              <a:rect b="b" l="l" r="r" t="t"/>
              <a:pathLst>
                <a:path extrusionOk="0" h="2468" w="3100">
                  <a:moveTo>
                    <a:pt x="0" y="0"/>
                  </a:moveTo>
                  <a:lnTo>
                    <a:pt x="0" y="0"/>
                  </a:lnTo>
                  <a:cubicBezTo>
                    <a:pt x="666" y="1206"/>
                    <a:pt x="1779" y="2089"/>
                    <a:pt x="3099" y="2468"/>
                  </a:cubicBezTo>
                  <a:cubicBezTo>
                    <a:pt x="2893" y="1906"/>
                    <a:pt x="2732" y="1320"/>
                    <a:pt x="2594" y="735"/>
                  </a:cubicBezTo>
                  <a:cubicBezTo>
                    <a:pt x="1711" y="563"/>
                    <a:pt x="838" y="31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7"/>
            <p:cNvSpPr/>
            <p:nvPr/>
          </p:nvSpPr>
          <p:spPr>
            <a:xfrm>
              <a:off x="2079350" y="1882625"/>
              <a:ext cx="90700" cy="203750"/>
            </a:xfrm>
            <a:custGeom>
              <a:rect b="b" l="l" r="r" t="t"/>
              <a:pathLst>
                <a:path extrusionOk="0" h="8150" w="3628">
                  <a:moveTo>
                    <a:pt x="3628" y="1"/>
                  </a:moveTo>
                  <a:lnTo>
                    <a:pt x="3628" y="1"/>
                  </a:lnTo>
                  <a:cubicBezTo>
                    <a:pt x="1470" y="666"/>
                    <a:pt x="1" y="2663"/>
                    <a:pt x="1" y="4936"/>
                  </a:cubicBezTo>
                  <a:cubicBezTo>
                    <a:pt x="1" y="5797"/>
                    <a:pt x="219" y="6657"/>
                    <a:pt x="643" y="7415"/>
                  </a:cubicBezTo>
                  <a:cubicBezTo>
                    <a:pt x="1481" y="7725"/>
                    <a:pt x="2354" y="7977"/>
                    <a:pt x="3237" y="8149"/>
                  </a:cubicBezTo>
                  <a:cubicBezTo>
                    <a:pt x="2618" y="5452"/>
                    <a:pt x="2755" y="2629"/>
                    <a:pt x="36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7"/>
            <p:cNvSpPr/>
            <p:nvPr/>
          </p:nvSpPr>
          <p:spPr>
            <a:xfrm>
              <a:off x="2226275" y="2090075"/>
              <a:ext cx="86375" cy="44225"/>
            </a:xfrm>
            <a:custGeom>
              <a:rect b="b" l="l" r="r" t="t"/>
              <a:pathLst>
                <a:path extrusionOk="0" h="1769" w="3455">
                  <a:moveTo>
                    <a:pt x="3019" y="1"/>
                  </a:moveTo>
                  <a:cubicBezTo>
                    <a:pt x="2262" y="122"/>
                    <a:pt x="1500" y="178"/>
                    <a:pt x="735" y="178"/>
                  </a:cubicBezTo>
                  <a:cubicBezTo>
                    <a:pt x="490" y="178"/>
                    <a:pt x="245" y="172"/>
                    <a:pt x="0" y="161"/>
                  </a:cubicBezTo>
                  <a:lnTo>
                    <a:pt x="0" y="161"/>
                  </a:lnTo>
                  <a:cubicBezTo>
                    <a:pt x="103" y="712"/>
                    <a:pt x="253" y="1240"/>
                    <a:pt x="425" y="1768"/>
                  </a:cubicBezTo>
                  <a:lnTo>
                    <a:pt x="2651" y="1768"/>
                  </a:lnTo>
                  <a:cubicBezTo>
                    <a:pt x="2915" y="1768"/>
                    <a:pt x="3191" y="1757"/>
                    <a:pt x="3455" y="1711"/>
                  </a:cubicBezTo>
                  <a:cubicBezTo>
                    <a:pt x="3283" y="1148"/>
                    <a:pt x="3145" y="574"/>
                    <a:pt x="30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7"/>
            <p:cNvSpPr/>
            <p:nvPr/>
          </p:nvSpPr>
          <p:spPr>
            <a:xfrm>
              <a:off x="2211625" y="1876900"/>
              <a:ext cx="93850" cy="217650"/>
            </a:xfrm>
            <a:custGeom>
              <a:rect b="b" l="l" r="r" t="t"/>
              <a:pathLst>
                <a:path extrusionOk="0" h="8706" w="3754">
                  <a:moveTo>
                    <a:pt x="885" y="0"/>
                  </a:moveTo>
                  <a:cubicBezTo>
                    <a:pt x="253" y="2835"/>
                    <a:pt x="1" y="5888"/>
                    <a:pt x="575" y="8688"/>
                  </a:cubicBezTo>
                  <a:cubicBezTo>
                    <a:pt x="822" y="8699"/>
                    <a:pt x="1070" y="8705"/>
                    <a:pt x="1316" y="8705"/>
                  </a:cubicBezTo>
                  <a:cubicBezTo>
                    <a:pt x="2086" y="8705"/>
                    <a:pt x="2851" y="8649"/>
                    <a:pt x="3616" y="8528"/>
                  </a:cubicBezTo>
                  <a:cubicBezTo>
                    <a:pt x="3019" y="5739"/>
                    <a:pt x="2973" y="2846"/>
                    <a:pt x="3754" y="34"/>
                  </a:cubicBezTo>
                  <a:cubicBezTo>
                    <a:pt x="3582" y="12"/>
                    <a:pt x="3410" y="0"/>
                    <a:pt x="32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7"/>
            <p:cNvSpPr/>
            <p:nvPr/>
          </p:nvSpPr>
          <p:spPr>
            <a:xfrm>
              <a:off x="2285950" y="1877750"/>
              <a:ext cx="135450" cy="212650"/>
            </a:xfrm>
            <a:custGeom>
              <a:rect b="b" l="l" r="r" t="t"/>
              <a:pathLst>
                <a:path extrusionOk="0" h="8506" w="5418">
                  <a:moveTo>
                    <a:pt x="781" y="0"/>
                  </a:moveTo>
                  <a:cubicBezTo>
                    <a:pt x="0" y="2824"/>
                    <a:pt x="46" y="5705"/>
                    <a:pt x="643" y="8505"/>
                  </a:cubicBezTo>
                  <a:cubicBezTo>
                    <a:pt x="2273" y="8253"/>
                    <a:pt x="3822" y="7702"/>
                    <a:pt x="5131" y="6806"/>
                  </a:cubicBezTo>
                  <a:cubicBezTo>
                    <a:pt x="5326" y="6267"/>
                    <a:pt x="5418" y="5693"/>
                    <a:pt x="5418" y="5131"/>
                  </a:cubicBezTo>
                  <a:cubicBezTo>
                    <a:pt x="5406" y="2480"/>
                    <a:pt x="3409" y="276"/>
                    <a:pt x="781"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7"/>
            <p:cNvSpPr/>
            <p:nvPr/>
          </p:nvSpPr>
          <p:spPr>
            <a:xfrm>
              <a:off x="2302025" y="2047600"/>
              <a:ext cx="112200" cy="85250"/>
            </a:xfrm>
            <a:custGeom>
              <a:rect b="b" l="l" r="r" t="t"/>
              <a:pathLst>
                <a:path extrusionOk="0" h="3410" w="4488">
                  <a:moveTo>
                    <a:pt x="4488" y="1"/>
                  </a:moveTo>
                  <a:lnTo>
                    <a:pt x="4488" y="1"/>
                  </a:lnTo>
                  <a:cubicBezTo>
                    <a:pt x="3179" y="896"/>
                    <a:pt x="1630" y="1447"/>
                    <a:pt x="0" y="1700"/>
                  </a:cubicBezTo>
                  <a:cubicBezTo>
                    <a:pt x="115" y="2273"/>
                    <a:pt x="264" y="2847"/>
                    <a:pt x="425" y="3410"/>
                  </a:cubicBezTo>
                  <a:cubicBezTo>
                    <a:pt x="2296" y="3100"/>
                    <a:pt x="3856" y="1803"/>
                    <a:pt x="4488"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7"/>
            <p:cNvSpPr/>
            <p:nvPr/>
          </p:nvSpPr>
          <p:spPr>
            <a:xfrm>
              <a:off x="2347925" y="1973875"/>
              <a:ext cx="29000" cy="24875"/>
            </a:xfrm>
            <a:custGeom>
              <a:rect b="b" l="l" r="r" t="t"/>
              <a:pathLst>
                <a:path extrusionOk="0" h="995" w="1160">
                  <a:moveTo>
                    <a:pt x="666" y="0"/>
                  </a:moveTo>
                  <a:cubicBezTo>
                    <a:pt x="219" y="0"/>
                    <a:pt x="0" y="528"/>
                    <a:pt x="310" y="850"/>
                  </a:cubicBezTo>
                  <a:cubicBezTo>
                    <a:pt x="414" y="950"/>
                    <a:pt x="539" y="995"/>
                    <a:pt x="662" y="995"/>
                  </a:cubicBezTo>
                  <a:cubicBezTo>
                    <a:pt x="918" y="995"/>
                    <a:pt x="1160" y="797"/>
                    <a:pt x="1160" y="494"/>
                  </a:cubicBezTo>
                  <a:cubicBezTo>
                    <a:pt x="1160" y="218"/>
                    <a:pt x="942" y="0"/>
                    <a:pt x="6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7"/>
            <p:cNvSpPr/>
            <p:nvPr/>
          </p:nvSpPr>
          <p:spPr>
            <a:xfrm>
              <a:off x="2330425" y="2009450"/>
              <a:ext cx="58275" cy="58275"/>
            </a:xfrm>
            <a:custGeom>
              <a:rect b="b" l="l" r="r" t="t"/>
              <a:pathLst>
                <a:path extrusionOk="0" h="2331" w="2331">
                  <a:moveTo>
                    <a:pt x="1160" y="1"/>
                  </a:moveTo>
                  <a:cubicBezTo>
                    <a:pt x="517" y="1"/>
                    <a:pt x="0" y="517"/>
                    <a:pt x="0" y="1160"/>
                  </a:cubicBezTo>
                  <a:cubicBezTo>
                    <a:pt x="0" y="1814"/>
                    <a:pt x="517" y="2330"/>
                    <a:pt x="1160" y="2330"/>
                  </a:cubicBezTo>
                  <a:cubicBezTo>
                    <a:pt x="1802" y="2330"/>
                    <a:pt x="2330" y="1814"/>
                    <a:pt x="2330" y="1160"/>
                  </a:cubicBezTo>
                  <a:cubicBezTo>
                    <a:pt x="2330" y="517"/>
                    <a:pt x="1802" y="1"/>
                    <a:pt x="1160" y="1"/>
                  </a:cubicBezTo>
                  <a:close/>
                </a:path>
              </a:pathLst>
            </a:custGeom>
            <a:solidFill>
              <a:srgbClr val="F7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7"/>
            <p:cNvSpPr/>
            <p:nvPr/>
          </p:nvSpPr>
          <p:spPr>
            <a:xfrm>
              <a:off x="2069325" y="1756175"/>
              <a:ext cx="194225" cy="156600"/>
            </a:xfrm>
            <a:custGeom>
              <a:rect b="b" l="l" r="r" t="t"/>
              <a:pathLst>
                <a:path extrusionOk="0" h="6264" w="7769">
                  <a:moveTo>
                    <a:pt x="3470" y="0"/>
                  </a:moveTo>
                  <a:cubicBezTo>
                    <a:pt x="3015" y="0"/>
                    <a:pt x="2563" y="164"/>
                    <a:pt x="2146" y="537"/>
                  </a:cubicBezTo>
                  <a:cubicBezTo>
                    <a:pt x="0" y="2442"/>
                    <a:pt x="2043" y="4450"/>
                    <a:pt x="3409" y="5357"/>
                  </a:cubicBezTo>
                  <a:cubicBezTo>
                    <a:pt x="4384" y="6000"/>
                    <a:pt x="6852" y="6264"/>
                    <a:pt x="6852" y="6264"/>
                  </a:cubicBezTo>
                  <a:cubicBezTo>
                    <a:pt x="7768" y="3544"/>
                    <a:pt x="5584" y="0"/>
                    <a:pt x="3470"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 name="Google Shape;509;p27"/>
          <p:cNvSpPr/>
          <p:nvPr/>
        </p:nvSpPr>
        <p:spPr>
          <a:xfrm>
            <a:off x="6963963" y="803678"/>
            <a:ext cx="1069229" cy="484642"/>
          </a:xfrm>
          <a:custGeom>
            <a:rect b="b" l="l" r="r" t="t"/>
            <a:pathLst>
              <a:path extrusionOk="0" h="33897" w="104775">
                <a:moveTo>
                  <a:pt x="0" y="33528"/>
                </a:moveTo>
                <a:cubicBezTo>
                  <a:pt x="14543" y="36437"/>
                  <a:pt x="25637" y="16412"/>
                  <a:pt x="40386" y="14859"/>
                </a:cubicBezTo>
                <a:cubicBezTo>
                  <a:pt x="50610" y="13783"/>
                  <a:pt x="75088" y="21686"/>
                  <a:pt x="67818" y="28956"/>
                </a:cubicBezTo>
                <a:cubicBezTo>
                  <a:pt x="67216" y="29558"/>
                  <a:pt x="65913" y="28575"/>
                  <a:pt x="65532" y="27813"/>
                </a:cubicBezTo>
                <a:cubicBezTo>
                  <a:pt x="62916" y="22580"/>
                  <a:pt x="69173" y="16093"/>
                  <a:pt x="73533" y="12192"/>
                </a:cubicBezTo>
                <a:cubicBezTo>
                  <a:pt x="81864" y="4738"/>
                  <a:pt x="93596" y="0"/>
                  <a:pt x="104775" y="0"/>
                </a:cubicBezTo>
              </a:path>
            </a:pathLst>
          </a:custGeom>
          <a:noFill/>
          <a:ln cap="flat" cmpd="sng" w="19050">
            <a:solidFill>
              <a:srgbClr val="703316"/>
            </a:solidFill>
            <a:prstDash val="dot"/>
            <a:round/>
            <a:headEnd len="med" w="med" type="none"/>
            <a:tailEnd len="med" w="med" type="none"/>
          </a:ln>
        </p:spPr>
      </p:sp>
      <p:sp>
        <p:nvSpPr>
          <p:cNvPr id="510" name="Google Shape;510;p27"/>
          <p:cNvSpPr txBox="1"/>
          <p:nvPr>
            <p:ph type="title"/>
          </p:nvPr>
        </p:nvSpPr>
        <p:spPr>
          <a:xfrm>
            <a:off x="452550" y="285275"/>
            <a:ext cx="6300300" cy="118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solidFill>
                  <a:srgbClr val="000000"/>
                </a:solidFill>
              </a:rPr>
              <a:t>Platform used for the functional prototype</a:t>
            </a:r>
            <a:endParaRPr sz="4000">
              <a:solidFill>
                <a:srgbClr val="000000"/>
              </a:solidFill>
            </a:endParaRPr>
          </a:p>
        </p:txBody>
      </p:sp>
      <p:sp>
        <p:nvSpPr>
          <p:cNvPr id="511" name="Google Shape;511;p27"/>
          <p:cNvSpPr txBox="1"/>
          <p:nvPr/>
        </p:nvSpPr>
        <p:spPr>
          <a:xfrm>
            <a:off x="452550" y="1531375"/>
            <a:ext cx="403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F1C232"/>
                </a:solidFill>
                <a:latin typeface="Muli"/>
                <a:ea typeface="Muli"/>
                <a:cs typeface="Muli"/>
                <a:sym typeface="Muli"/>
              </a:rPr>
              <a:t>Bee in Control</a:t>
            </a:r>
            <a:endParaRPr b="1" sz="2800">
              <a:solidFill>
                <a:srgbClr val="F1C232"/>
              </a:solidFill>
              <a:latin typeface="Muli"/>
              <a:ea typeface="Muli"/>
              <a:cs typeface="Muli"/>
              <a:sym typeface="Muli"/>
            </a:endParaRPr>
          </a:p>
        </p:txBody>
      </p:sp>
      <p:pic>
        <p:nvPicPr>
          <p:cNvPr id="512" name="Google Shape;512;p27"/>
          <p:cNvPicPr preferRelativeResize="0"/>
          <p:nvPr/>
        </p:nvPicPr>
        <p:blipFill>
          <a:blip r:embed="rId3">
            <a:alphaModFix/>
          </a:blip>
          <a:stretch>
            <a:fillRect/>
          </a:stretch>
        </p:blipFill>
        <p:spPr>
          <a:xfrm>
            <a:off x="5955835" y="2146975"/>
            <a:ext cx="1652365" cy="1649125"/>
          </a:xfrm>
          <a:prstGeom prst="rect">
            <a:avLst/>
          </a:prstGeom>
          <a:noFill/>
          <a:ln>
            <a:noFill/>
          </a:ln>
        </p:spPr>
      </p:pic>
      <p:pic>
        <p:nvPicPr>
          <p:cNvPr id="513" name="Google Shape;513;p27"/>
          <p:cNvPicPr preferRelativeResize="0"/>
          <p:nvPr/>
        </p:nvPicPr>
        <p:blipFill>
          <a:blip r:embed="rId4">
            <a:alphaModFix/>
          </a:blip>
          <a:stretch>
            <a:fillRect/>
          </a:stretch>
        </p:blipFill>
        <p:spPr>
          <a:xfrm>
            <a:off x="4492350" y="4101800"/>
            <a:ext cx="2483620" cy="615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2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F1C232"/>
                </a:solidFill>
              </a:rPr>
              <a:t>‹#›</a:t>
            </a:fld>
            <a:endParaRPr>
              <a:solidFill>
                <a:srgbClr val="F1C232"/>
              </a:solidFill>
            </a:endParaRPr>
          </a:p>
        </p:txBody>
      </p:sp>
      <p:grpSp>
        <p:nvGrpSpPr>
          <p:cNvPr id="519" name="Google Shape;519;p28"/>
          <p:cNvGrpSpPr/>
          <p:nvPr/>
        </p:nvGrpSpPr>
        <p:grpSpPr>
          <a:xfrm>
            <a:off x="7939611" y="338899"/>
            <a:ext cx="540962" cy="591542"/>
            <a:chOff x="2013650" y="1733325"/>
            <a:chExt cx="407750" cy="445875"/>
          </a:xfrm>
        </p:grpSpPr>
        <p:sp>
          <p:nvSpPr>
            <p:cNvPr id="520" name="Google Shape;520;p28"/>
            <p:cNvSpPr/>
            <p:nvPr/>
          </p:nvSpPr>
          <p:spPr>
            <a:xfrm>
              <a:off x="2013650" y="1998550"/>
              <a:ext cx="72900" cy="42200"/>
            </a:xfrm>
            <a:custGeom>
              <a:rect b="b" l="l" r="r" t="t"/>
              <a:pathLst>
                <a:path extrusionOk="0" h="1688" w="2916">
                  <a:moveTo>
                    <a:pt x="2916" y="0"/>
                  </a:moveTo>
                  <a:lnTo>
                    <a:pt x="0" y="838"/>
                  </a:lnTo>
                  <a:lnTo>
                    <a:pt x="2916" y="1688"/>
                  </a:lnTo>
                  <a:lnTo>
                    <a:pt x="2916" y="0"/>
                  </a:ln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8"/>
            <p:cNvSpPr/>
            <p:nvPr/>
          </p:nvSpPr>
          <p:spPr>
            <a:xfrm>
              <a:off x="2124975" y="1733325"/>
              <a:ext cx="176625" cy="179450"/>
            </a:xfrm>
            <a:custGeom>
              <a:rect b="b" l="l" r="r" t="t"/>
              <a:pathLst>
                <a:path extrusionOk="0" h="7178" w="7065">
                  <a:moveTo>
                    <a:pt x="3453" y="0"/>
                  </a:moveTo>
                  <a:cubicBezTo>
                    <a:pt x="3206" y="0"/>
                    <a:pt x="2946" y="49"/>
                    <a:pt x="2675" y="154"/>
                  </a:cubicBezTo>
                  <a:cubicBezTo>
                    <a:pt x="1" y="1198"/>
                    <a:pt x="1206" y="3792"/>
                    <a:pt x="2170" y="5112"/>
                  </a:cubicBezTo>
                  <a:cubicBezTo>
                    <a:pt x="2858" y="6064"/>
                    <a:pt x="5085" y="7178"/>
                    <a:pt x="5085" y="7178"/>
                  </a:cubicBezTo>
                  <a:cubicBezTo>
                    <a:pt x="7065" y="4719"/>
                    <a:pt x="5885" y="0"/>
                    <a:pt x="3453"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8"/>
            <p:cNvSpPr/>
            <p:nvPr/>
          </p:nvSpPr>
          <p:spPr>
            <a:xfrm>
              <a:off x="2124450" y="2109350"/>
              <a:ext cx="34550" cy="62175"/>
            </a:xfrm>
            <a:custGeom>
              <a:rect b="b" l="l" r="r" t="t"/>
              <a:pathLst>
                <a:path extrusionOk="0" h="2487" w="1382">
                  <a:moveTo>
                    <a:pt x="961" y="1"/>
                  </a:moveTo>
                  <a:cubicBezTo>
                    <a:pt x="823" y="1"/>
                    <a:pt x="682" y="70"/>
                    <a:pt x="618" y="228"/>
                  </a:cubicBezTo>
                  <a:cubicBezTo>
                    <a:pt x="377" y="825"/>
                    <a:pt x="194" y="1433"/>
                    <a:pt x="56" y="2053"/>
                  </a:cubicBezTo>
                  <a:cubicBezTo>
                    <a:pt x="1" y="2315"/>
                    <a:pt x="219" y="2486"/>
                    <a:pt x="425" y="2486"/>
                  </a:cubicBezTo>
                  <a:cubicBezTo>
                    <a:pt x="561" y="2486"/>
                    <a:pt x="692" y="2411"/>
                    <a:pt x="733" y="2237"/>
                  </a:cubicBezTo>
                  <a:cubicBezTo>
                    <a:pt x="859" y="1617"/>
                    <a:pt x="1043" y="1009"/>
                    <a:pt x="1284" y="423"/>
                  </a:cubicBezTo>
                  <a:cubicBezTo>
                    <a:pt x="1382" y="166"/>
                    <a:pt x="1175" y="1"/>
                    <a:pt x="9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8"/>
            <p:cNvSpPr/>
            <p:nvPr/>
          </p:nvSpPr>
          <p:spPr>
            <a:xfrm>
              <a:off x="2186950" y="2116975"/>
              <a:ext cx="20550" cy="62225"/>
            </a:xfrm>
            <a:custGeom>
              <a:rect b="b" l="l" r="r" t="t"/>
              <a:pathLst>
                <a:path extrusionOk="0" h="2489" w="822">
                  <a:moveTo>
                    <a:pt x="478" y="1"/>
                  </a:moveTo>
                  <a:cubicBezTo>
                    <a:pt x="305" y="1"/>
                    <a:pt x="127" y="113"/>
                    <a:pt x="116" y="336"/>
                  </a:cubicBezTo>
                  <a:cubicBezTo>
                    <a:pt x="93" y="945"/>
                    <a:pt x="58" y="1553"/>
                    <a:pt x="12" y="2161"/>
                  </a:cubicBezTo>
                  <a:cubicBezTo>
                    <a:pt x="1" y="2379"/>
                    <a:pt x="167" y="2488"/>
                    <a:pt x="341" y="2488"/>
                  </a:cubicBezTo>
                  <a:cubicBezTo>
                    <a:pt x="514" y="2488"/>
                    <a:pt x="695" y="2379"/>
                    <a:pt x="712" y="2161"/>
                  </a:cubicBezTo>
                  <a:cubicBezTo>
                    <a:pt x="747" y="1553"/>
                    <a:pt x="781" y="945"/>
                    <a:pt x="816" y="336"/>
                  </a:cubicBezTo>
                  <a:cubicBezTo>
                    <a:pt x="821" y="113"/>
                    <a:pt x="652" y="1"/>
                    <a:pt x="4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8"/>
            <p:cNvSpPr/>
            <p:nvPr/>
          </p:nvSpPr>
          <p:spPr>
            <a:xfrm>
              <a:off x="2261850" y="2116975"/>
              <a:ext cx="24800" cy="62025"/>
            </a:xfrm>
            <a:custGeom>
              <a:rect b="b" l="l" r="r" t="t"/>
              <a:pathLst>
                <a:path extrusionOk="0" h="2481" w="992">
                  <a:moveTo>
                    <a:pt x="343" y="1"/>
                  </a:moveTo>
                  <a:cubicBezTo>
                    <a:pt x="170" y="1"/>
                    <a:pt x="0" y="113"/>
                    <a:pt x="12" y="336"/>
                  </a:cubicBezTo>
                  <a:cubicBezTo>
                    <a:pt x="35" y="968"/>
                    <a:pt x="115" y="1610"/>
                    <a:pt x="264" y="2230"/>
                  </a:cubicBezTo>
                  <a:cubicBezTo>
                    <a:pt x="306" y="2405"/>
                    <a:pt x="438" y="2480"/>
                    <a:pt x="574" y="2480"/>
                  </a:cubicBezTo>
                  <a:cubicBezTo>
                    <a:pt x="778" y="2480"/>
                    <a:pt x="992" y="2312"/>
                    <a:pt x="930" y="2058"/>
                  </a:cubicBezTo>
                  <a:cubicBezTo>
                    <a:pt x="804" y="1484"/>
                    <a:pt x="723" y="910"/>
                    <a:pt x="700" y="336"/>
                  </a:cubicBezTo>
                  <a:cubicBezTo>
                    <a:pt x="695" y="113"/>
                    <a:pt x="517" y="1"/>
                    <a:pt x="3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8"/>
            <p:cNvSpPr/>
            <p:nvPr/>
          </p:nvSpPr>
          <p:spPr>
            <a:xfrm>
              <a:off x="2310350" y="2112000"/>
              <a:ext cx="35200" cy="56075"/>
            </a:xfrm>
            <a:custGeom>
              <a:rect b="b" l="l" r="r" t="t"/>
              <a:pathLst>
                <a:path extrusionOk="0" h="2243" w="1408">
                  <a:moveTo>
                    <a:pt x="465" y="1"/>
                  </a:moveTo>
                  <a:cubicBezTo>
                    <a:pt x="242" y="1"/>
                    <a:pt x="0" y="252"/>
                    <a:pt x="126" y="535"/>
                  </a:cubicBezTo>
                  <a:cubicBezTo>
                    <a:pt x="333" y="1006"/>
                    <a:pt x="505" y="1499"/>
                    <a:pt x="654" y="1993"/>
                  </a:cubicBezTo>
                  <a:cubicBezTo>
                    <a:pt x="709" y="2167"/>
                    <a:pt x="848" y="2242"/>
                    <a:pt x="987" y="2242"/>
                  </a:cubicBezTo>
                  <a:cubicBezTo>
                    <a:pt x="1197" y="2242"/>
                    <a:pt x="1407" y="2071"/>
                    <a:pt x="1331" y="1809"/>
                  </a:cubicBezTo>
                  <a:cubicBezTo>
                    <a:pt x="1159" y="1258"/>
                    <a:pt x="953" y="707"/>
                    <a:pt x="723" y="180"/>
                  </a:cubicBezTo>
                  <a:cubicBezTo>
                    <a:pt x="665" y="53"/>
                    <a:pt x="567" y="1"/>
                    <a:pt x="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8"/>
            <p:cNvSpPr/>
            <p:nvPr/>
          </p:nvSpPr>
          <p:spPr>
            <a:xfrm>
              <a:off x="2160550" y="2086050"/>
              <a:ext cx="76650" cy="48250"/>
            </a:xfrm>
            <a:custGeom>
              <a:rect b="b" l="l" r="r" t="t"/>
              <a:pathLst>
                <a:path extrusionOk="0" h="1930" w="3066">
                  <a:moveTo>
                    <a:pt x="1" y="1"/>
                  </a:moveTo>
                  <a:lnTo>
                    <a:pt x="1" y="1"/>
                  </a:lnTo>
                  <a:cubicBezTo>
                    <a:pt x="127" y="586"/>
                    <a:pt x="288" y="1172"/>
                    <a:pt x="494" y="1734"/>
                  </a:cubicBezTo>
                  <a:cubicBezTo>
                    <a:pt x="953" y="1872"/>
                    <a:pt x="1424" y="1929"/>
                    <a:pt x="1895" y="1929"/>
                  </a:cubicBezTo>
                  <a:lnTo>
                    <a:pt x="3065" y="1929"/>
                  </a:lnTo>
                  <a:cubicBezTo>
                    <a:pt x="2882" y="1401"/>
                    <a:pt x="2744" y="873"/>
                    <a:pt x="2629" y="322"/>
                  </a:cubicBezTo>
                  <a:cubicBezTo>
                    <a:pt x="1745" y="288"/>
                    <a:pt x="862" y="173"/>
                    <a:pt x="1"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8"/>
            <p:cNvSpPr/>
            <p:nvPr/>
          </p:nvSpPr>
          <p:spPr>
            <a:xfrm>
              <a:off x="2145075" y="1876900"/>
              <a:ext cx="88675" cy="217225"/>
            </a:xfrm>
            <a:custGeom>
              <a:rect b="b" l="l" r="r" t="t"/>
              <a:pathLst>
                <a:path extrusionOk="0" h="8689" w="3547">
                  <a:moveTo>
                    <a:pt x="2514" y="0"/>
                  </a:moveTo>
                  <a:cubicBezTo>
                    <a:pt x="2009" y="0"/>
                    <a:pt x="1492" y="80"/>
                    <a:pt x="999" y="230"/>
                  </a:cubicBezTo>
                  <a:cubicBezTo>
                    <a:pt x="126" y="2858"/>
                    <a:pt x="0" y="5670"/>
                    <a:pt x="608" y="8367"/>
                  </a:cubicBezTo>
                  <a:cubicBezTo>
                    <a:pt x="1481" y="8539"/>
                    <a:pt x="2364" y="8654"/>
                    <a:pt x="3248" y="8688"/>
                  </a:cubicBezTo>
                  <a:cubicBezTo>
                    <a:pt x="2663" y="5888"/>
                    <a:pt x="2915" y="2835"/>
                    <a:pt x="3547"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
            <p:cNvSpPr/>
            <p:nvPr/>
          </p:nvSpPr>
          <p:spPr>
            <a:xfrm>
              <a:off x="2095425" y="2067700"/>
              <a:ext cx="77500" cy="61700"/>
            </a:xfrm>
            <a:custGeom>
              <a:rect b="b" l="l" r="r" t="t"/>
              <a:pathLst>
                <a:path extrusionOk="0" h="2468" w="3100">
                  <a:moveTo>
                    <a:pt x="0" y="0"/>
                  </a:moveTo>
                  <a:lnTo>
                    <a:pt x="0" y="0"/>
                  </a:lnTo>
                  <a:cubicBezTo>
                    <a:pt x="666" y="1206"/>
                    <a:pt x="1779" y="2089"/>
                    <a:pt x="3099" y="2468"/>
                  </a:cubicBezTo>
                  <a:cubicBezTo>
                    <a:pt x="2893" y="1906"/>
                    <a:pt x="2732" y="1320"/>
                    <a:pt x="2594" y="735"/>
                  </a:cubicBezTo>
                  <a:cubicBezTo>
                    <a:pt x="1711" y="563"/>
                    <a:pt x="838" y="31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8"/>
            <p:cNvSpPr/>
            <p:nvPr/>
          </p:nvSpPr>
          <p:spPr>
            <a:xfrm>
              <a:off x="2079350" y="1882625"/>
              <a:ext cx="90700" cy="203750"/>
            </a:xfrm>
            <a:custGeom>
              <a:rect b="b" l="l" r="r" t="t"/>
              <a:pathLst>
                <a:path extrusionOk="0" h="8150" w="3628">
                  <a:moveTo>
                    <a:pt x="3628" y="1"/>
                  </a:moveTo>
                  <a:lnTo>
                    <a:pt x="3628" y="1"/>
                  </a:lnTo>
                  <a:cubicBezTo>
                    <a:pt x="1470" y="666"/>
                    <a:pt x="1" y="2663"/>
                    <a:pt x="1" y="4936"/>
                  </a:cubicBezTo>
                  <a:cubicBezTo>
                    <a:pt x="1" y="5797"/>
                    <a:pt x="219" y="6657"/>
                    <a:pt x="643" y="7415"/>
                  </a:cubicBezTo>
                  <a:cubicBezTo>
                    <a:pt x="1481" y="7725"/>
                    <a:pt x="2354" y="7977"/>
                    <a:pt x="3237" y="8149"/>
                  </a:cubicBezTo>
                  <a:cubicBezTo>
                    <a:pt x="2618" y="5452"/>
                    <a:pt x="2755" y="2629"/>
                    <a:pt x="36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8"/>
            <p:cNvSpPr/>
            <p:nvPr/>
          </p:nvSpPr>
          <p:spPr>
            <a:xfrm>
              <a:off x="2226275" y="2090075"/>
              <a:ext cx="86375" cy="44225"/>
            </a:xfrm>
            <a:custGeom>
              <a:rect b="b" l="l" r="r" t="t"/>
              <a:pathLst>
                <a:path extrusionOk="0" h="1769" w="3455">
                  <a:moveTo>
                    <a:pt x="3019" y="1"/>
                  </a:moveTo>
                  <a:cubicBezTo>
                    <a:pt x="2262" y="122"/>
                    <a:pt x="1500" y="178"/>
                    <a:pt x="735" y="178"/>
                  </a:cubicBezTo>
                  <a:cubicBezTo>
                    <a:pt x="490" y="178"/>
                    <a:pt x="245" y="172"/>
                    <a:pt x="0" y="161"/>
                  </a:cubicBezTo>
                  <a:lnTo>
                    <a:pt x="0" y="161"/>
                  </a:lnTo>
                  <a:cubicBezTo>
                    <a:pt x="103" y="712"/>
                    <a:pt x="253" y="1240"/>
                    <a:pt x="425" y="1768"/>
                  </a:cubicBezTo>
                  <a:lnTo>
                    <a:pt x="2651" y="1768"/>
                  </a:lnTo>
                  <a:cubicBezTo>
                    <a:pt x="2915" y="1768"/>
                    <a:pt x="3191" y="1757"/>
                    <a:pt x="3455" y="1711"/>
                  </a:cubicBezTo>
                  <a:cubicBezTo>
                    <a:pt x="3283" y="1148"/>
                    <a:pt x="3145" y="574"/>
                    <a:pt x="30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8"/>
            <p:cNvSpPr/>
            <p:nvPr/>
          </p:nvSpPr>
          <p:spPr>
            <a:xfrm>
              <a:off x="2211625" y="1876900"/>
              <a:ext cx="93850" cy="217650"/>
            </a:xfrm>
            <a:custGeom>
              <a:rect b="b" l="l" r="r" t="t"/>
              <a:pathLst>
                <a:path extrusionOk="0" h="8706" w="3754">
                  <a:moveTo>
                    <a:pt x="885" y="0"/>
                  </a:moveTo>
                  <a:cubicBezTo>
                    <a:pt x="253" y="2835"/>
                    <a:pt x="1" y="5888"/>
                    <a:pt x="575" y="8688"/>
                  </a:cubicBezTo>
                  <a:cubicBezTo>
                    <a:pt x="822" y="8699"/>
                    <a:pt x="1070" y="8705"/>
                    <a:pt x="1316" y="8705"/>
                  </a:cubicBezTo>
                  <a:cubicBezTo>
                    <a:pt x="2086" y="8705"/>
                    <a:pt x="2851" y="8649"/>
                    <a:pt x="3616" y="8528"/>
                  </a:cubicBezTo>
                  <a:cubicBezTo>
                    <a:pt x="3019" y="5739"/>
                    <a:pt x="2973" y="2846"/>
                    <a:pt x="3754" y="34"/>
                  </a:cubicBezTo>
                  <a:cubicBezTo>
                    <a:pt x="3582" y="12"/>
                    <a:pt x="3410" y="0"/>
                    <a:pt x="32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8"/>
            <p:cNvSpPr/>
            <p:nvPr/>
          </p:nvSpPr>
          <p:spPr>
            <a:xfrm>
              <a:off x="2285950" y="1877750"/>
              <a:ext cx="135450" cy="212650"/>
            </a:xfrm>
            <a:custGeom>
              <a:rect b="b" l="l" r="r" t="t"/>
              <a:pathLst>
                <a:path extrusionOk="0" h="8506" w="5418">
                  <a:moveTo>
                    <a:pt x="781" y="0"/>
                  </a:moveTo>
                  <a:cubicBezTo>
                    <a:pt x="0" y="2824"/>
                    <a:pt x="46" y="5705"/>
                    <a:pt x="643" y="8505"/>
                  </a:cubicBezTo>
                  <a:cubicBezTo>
                    <a:pt x="2273" y="8253"/>
                    <a:pt x="3822" y="7702"/>
                    <a:pt x="5131" y="6806"/>
                  </a:cubicBezTo>
                  <a:cubicBezTo>
                    <a:pt x="5326" y="6267"/>
                    <a:pt x="5418" y="5693"/>
                    <a:pt x="5418" y="5131"/>
                  </a:cubicBezTo>
                  <a:cubicBezTo>
                    <a:pt x="5406" y="2480"/>
                    <a:pt x="3409" y="276"/>
                    <a:pt x="781"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8"/>
            <p:cNvSpPr/>
            <p:nvPr/>
          </p:nvSpPr>
          <p:spPr>
            <a:xfrm>
              <a:off x="2302025" y="2047600"/>
              <a:ext cx="112200" cy="85250"/>
            </a:xfrm>
            <a:custGeom>
              <a:rect b="b" l="l" r="r" t="t"/>
              <a:pathLst>
                <a:path extrusionOk="0" h="3410" w="4488">
                  <a:moveTo>
                    <a:pt x="4488" y="1"/>
                  </a:moveTo>
                  <a:lnTo>
                    <a:pt x="4488" y="1"/>
                  </a:lnTo>
                  <a:cubicBezTo>
                    <a:pt x="3179" y="896"/>
                    <a:pt x="1630" y="1447"/>
                    <a:pt x="0" y="1700"/>
                  </a:cubicBezTo>
                  <a:cubicBezTo>
                    <a:pt x="115" y="2273"/>
                    <a:pt x="264" y="2847"/>
                    <a:pt x="425" y="3410"/>
                  </a:cubicBezTo>
                  <a:cubicBezTo>
                    <a:pt x="2296" y="3100"/>
                    <a:pt x="3856" y="1803"/>
                    <a:pt x="4488"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8"/>
            <p:cNvSpPr/>
            <p:nvPr/>
          </p:nvSpPr>
          <p:spPr>
            <a:xfrm>
              <a:off x="2347925" y="1973875"/>
              <a:ext cx="29000" cy="24875"/>
            </a:xfrm>
            <a:custGeom>
              <a:rect b="b" l="l" r="r" t="t"/>
              <a:pathLst>
                <a:path extrusionOk="0" h="995" w="1160">
                  <a:moveTo>
                    <a:pt x="666" y="0"/>
                  </a:moveTo>
                  <a:cubicBezTo>
                    <a:pt x="219" y="0"/>
                    <a:pt x="0" y="528"/>
                    <a:pt x="310" y="850"/>
                  </a:cubicBezTo>
                  <a:cubicBezTo>
                    <a:pt x="414" y="950"/>
                    <a:pt x="539" y="995"/>
                    <a:pt x="662" y="995"/>
                  </a:cubicBezTo>
                  <a:cubicBezTo>
                    <a:pt x="918" y="995"/>
                    <a:pt x="1160" y="797"/>
                    <a:pt x="1160" y="494"/>
                  </a:cubicBezTo>
                  <a:cubicBezTo>
                    <a:pt x="1160" y="218"/>
                    <a:pt x="942" y="0"/>
                    <a:pt x="6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8"/>
            <p:cNvSpPr/>
            <p:nvPr/>
          </p:nvSpPr>
          <p:spPr>
            <a:xfrm>
              <a:off x="2330425" y="2009450"/>
              <a:ext cx="58275" cy="58275"/>
            </a:xfrm>
            <a:custGeom>
              <a:rect b="b" l="l" r="r" t="t"/>
              <a:pathLst>
                <a:path extrusionOk="0" h="2331" w="2331">
                  <a:moveTo>
                    <a:pt x="1160" y="1"/>
                  </a:moveTo>
                  <a:cubicBezTo>
                    <a:pt x="517" y="1"/>
                    <a:pt x="0" y="517"/>
                    <a:pt x="0" y="1160"/>
                  </a:cubicBezTo>
                  <a:cubicBezTo>
                    <a:pt x="0" y="1814"/>
                    <a:pt x="517" y="2330"/>
                    <a:pt x="1160" y="2330"/>
                  </a:cubicBezTo>
                  <a:cubicBezTo>
                    <a:pt x="1802" y="2330"/>
                    <a:pt x="2330" y="1814"/>
                    <a:pt x="2330" y="1160"/>
                  </a:cubicBezTo>
                  <a:cubicBezTo>
                    <a:pt x="2330" y="517"/>
                    <a:pt x="1802" y="1"/>
                    <a:pt x="1160" y="1"/>
                  </a:cubicBezTo>
                  <a:close/>
                </a:path>
              </a:pathLst>
            </a:custGeom>
            <a:solidFill>
              <a:srgbClr val="F7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8"/>
            <p:cNvSpPr/>
            <p:nvPr/>
          </p:nvSpPr>
          <p:spPr>
            <a:xfrm>
              <a:off x="2069325" y="1756175"/>
              <a:ext cx="194225" cy="156600"/>
            </a:xfrm>
            <a:custGeom>
              <a:rect b="b" l="l" r="r" t="t"/>
              <a:pathLst>
                <a:path extrusionOk="0" h="6264" w="7769">
                  <a:moveTo>
                    <a:pt x="3470" y="0"/>
                  </a:moveTo>
                  <a:cubicBezTo>
                    <a:pt x="3015" y="0"/>
                    <a:pt x="2563" y="164"/>
                    <a:pt x="2146" y="537"/>
                  </a:cubicBezTo>
                  <a:cubicBezTo>
                    <a:pt x="0" y="2442"/>
                    <a:pt x="2043" y="4450"/>
                    <a:pt x="3409" y="5357"/>
                  </a:cubicBezTo>
                  <a:cubicBezTo>
                    <a:pt x="4384" y="6000"/>
                    <a:pt x="6852" y="6264"/>
                    <a:pt x="6852" y="6264"/>
                  </a:cubicBezTo>
                  <a:cubicBezTo>
                    <a:pt x="7768" y="3544"/>
                    <a:pt x="5584" y="0"/>
                    <a:pt x="3470"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 name="Google Shape;537;p28"/>
          <p:cNvSpPr/>
          <p:nvPr/>
        </p:nvSpPr>
        <p:spPr>
          <a:xfrm>
            <a:off x="6963963" y="803678"/>
            <a:ext cx="1069229" cy="484642"/>
          </a:xfrm>
          <a:custGeom>
            <a:rect b="b" l="l" r="r" t="t"/>
            <a:pathLst>
              <a:path extrusionOk="0" h="33897" w="104775">
                <a:moveTo>
                  <a:pt x="0" y="33528"/>
                </a:moveTo>
                <a:cubicBezTo>
                  <a:pt x="14543" y="36437"/>
                  <a:pt x="25637" y="16412"/>
                  <a:pt x="40386" y="14859"/>
                </a:cubicBezTo>
                <a:cubicBezTo>
                  <a:pt x="50610" y="13783"/>
                  <a:pt x="75088" y="21686"/>
                  <a:pt x="67818" y="28956"/>
                </a:cubicBezTo>
                <a:cubicBezTo>
                  <a:pt x="67216" y="29558"/>
                  <a:pt x="65913" y="28575"/>
                  <a:pt x="65532" y="27813"/>
                </a:cubicBezTo>
                <a:cubicBezTo>
                  <a:pt x="62916" y="22580"/>
                  <a:pt x="69173" y="16093"/>
                  <a:pt x="73533" y="12192"/>
                </a:cubicBezTo>
                <a:cubicBezTo>
                  <a:pt x="81864" y="4738"/>
                  <a:pt x="93596" y="0"/>
                  <a:pt x="104775" y="0"/>
                </a:cubicBezTo>
              </a:path>
            </a:pathLst>
          </a:custGeom>
          <a:noFill/>
          <a:ln cap="flat" cmpd="sng" w="19050">
            <a:solidFill>
              <a:srgbClr val="703316"/>
            </a:solidFill>
            <a:prstDash val="dot"/>
            <a:round/>
            <a:headEnd len="med" w="med" type="none"/>
            <a:tailEnd len="med" w="med" type="none"/>
          </a:ln>
        </p:spPr>
      </p:sp>
      <p:sp>
        <p:nvSpPr>
          <p:cNvPr id="538" name="Google Shape;538;p28"/>
          <p:cNvSpPr txBox="1"/>
          <p:nvPr>
            <p:ph type="title"/>
          </p:nvPr>
        </p:nvSpPr>
        <p:spPr>
          <a:xfrm>
            <a:off x="452550" y="617300"/>
            <a:ext cx="6300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solidFill>
                  <a:srgbClr val="000000"/>
                </a:solidFill>
              </a:rPr>
              <a:t>User Evaluation of the functional prototype</a:t>
            </a:r>
            <a:endParaRPr sz="4000">
              <a:solidFill>
                <a:srgbClr val="000000"/>
              </a:solidFill>
            </a:endParaRPr>
          </a:p>
        </p:txBody>
      </p:sp>
      <p:sp>
        <p:nvSpPr>
          <p:cNvPr id="539" name="Google Shape;539;p28"/>
          <p:cNvSpPr txBox="1"/>
          <p:nvPr/>
        </p:nvSpPr>
        <p:spPr>
          <a:xfrm>
            <a:off x="452550" y="1531375"/>
            <a:ext cx="403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F1C232"/>
                </a:solidFill>
                <a:latin typeface="Muli"/>
                <a:ea typeface="Muli"/>
                <a:cs typeface="Muli"/>
                <a:sym typeface="Muli"/>
              </a:rPr>
              <a:t>Bee in Control</a:t>
            </a:r>
            <a:endParaRPr b="1" sz="2800">
              <a:solidFill>
                <a:srgbClr val="F1C232"/>
              </a:solidFill>
              <a:latin typeface="Muli"/>
              <a:ea typeface="Muli"/>
              <a:cs typeface="Muli"/>
              <a:sym typeface="Muli"/>
            </a:endParaRPr>
          </a:p>
        </p:txBody>
      </p:sp>
      <p:sp>
        <p:nvSpPr>
          <p:cNvPr id="540" name="Google Shape;540;p28"/>
          <p:cNvSpPr txBox="1"/>
          <p:nvPr>
            <p:ph idx="1" type="body"/>
          </p:nvPr>
        </p:nvSpPr>
        <p:spPr>
          <a:xfrm>
            <a:off x="459575" y="2369575"/>
            <a:ext cx="8209500" cy="2364900"/>
          </a:xfrm>
          <a:prstGeom prst="rect">
            <a:avLst/>
          </a:prstGeom>
        </p:spPr>
        <p:txBody>
          <a:bodyPr anchorCtr="0" anchor="t" bIns="0" lIns="0" spcFirstLastPara="1" rIns="0" wrap="square" tIns="0">
            <a:noAutofit/>
          </a:bodyPr>
          <a:lstStyle/>
          <a:p>
            <a:pPr indent="-355600" lvl="0" marL="457200" rtl="0" algn="l">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1- Create an account.</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2- View the task list of apiary 1.</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3- Check the date of the last harvest of beehive 1, from apiary 1.</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4- Add a new beehive.</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5- Add a new apiary.</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6- Find the help/documentation.</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7- Add a task in apiary 1.</a:t>
            </a:r>
            <a:endParaRPr sz="2000">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2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F1C232"/>
                </a:solidFill>
              </a:rPr>
              <a:t>‹#›</a:t>
            </a:fld>
            <a:endParaRPr>
              <a:solidFill>
                <a:srgbClr val="F1C232"/>
              </a:solidFill>
            </a:endParaRPr>
          </a:p>
        </p:txBody>
      </p:sp>
      <p:grpSp>
        <p:nvGrpSpPr>
          <p:cNvPr id="546" name="Google Shape;546;p29"/>
          <p:cNvGrpSpPr/>
          <p:nvPr/>
        </p:nvGrpSpPr>
        <p:grpSpPr>
          <a:xfrm>
            <a:off x="7939611" y="338899"/>
            <a:ext cx="540962" cy="591542"/>
            <a:chOff x="2013650" y="1733325"/>
            <a:chExt cx="407750" cy="445875"/>
          </a:xfrm>
        </p:grpSpPr>
        <p:sp>
          <p:nvSpPr>
            <p:cNvPr id="547" name="Google Shape;547;p29"/>
            <p:cNvSpPr/>
            <p:nvPr/>
          </p:nvSpPr>
          <p:spPr>
            <a:xfrm>
              <a:off x="2013650" y="1998550"/>
              <a:ext cx="72900" cy="42200"/>
            </a:xfrm>
            <a:custGeom>
              <a:rect b="b" l="l" r="r" t="t"/>
              <a:pathLst>
                <a:path extrusionOk="0" h="1688" w="2916">
                  <a:moveTo>
                    <a:pt x="2916" y="0"/>
                  </a:moveTo>
                  <a:lnTo>
                    <a:pt x="0" y="838"/>
                  </a:lnTo>
                  <a:lnTo>
                    <a:pt x="2916" y="1688"/>
                  </a:lnTo>
                  <a:lnTo>
                    <a:pt x="2916" y="0"/>
                  </a:ln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9"/>
            <p:cNvSpPr/>
            <p:nvPr/>
          </p:nvSpPr>
          <p:spPr>
            <a:xfrm>
              <a:off x="2124975" y="1733325"/>
              <a:ext cx="176625" cy="179450"/>
            </a:xfrm>
            <a:custGeom>
              <a:rect b="b" l="l" r="r" t="t"/>
              <a:pathLst>
                <a:path extrusionOk="0" h="7178" w="7065">
                  <a:moveTo>
                    <a:pt x="3453" y="0"/>
                  </a:moveTo>
                  <a:cubicBezTo>
                    <a:pt x="3206" y="0"/>
                    <a:pt x="2946" y="49"/>
                    <a:pt x="2675" y="154"/>
                  </a:cubicBezTo>
                  <a:cubicBezTo>
                    <a:pt x="1" y="1198"/>
                    <a:pt x="1206" y="3792"/>
                    <a:pt x="2170" y="5112"/>
                  </a:cubicBezTo>
                  <a:cubicBezTo>
                    <a:pt x="2858" y="6064"/>
                    <a:pt x="5085" y="7178"/>
                    <a:pt x="5085" y="7178"/>
                  </a:cubicBezTo>
                  <a:cubicBezTo>
                    <a:pt x="7065" y="4719"/>
                    <a:pt x="5885" y="0"/>
                    <a:pt x="3453"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9"/>
            <p:cNvSpPr/>
            <p:nvPr/>
          </p:nvSpPr>
          <p:spPr>
            <a:xfrm>
              <a:off x="2124450" y="2109350"/>
              <a:ext cx="34550" cy="62175"/>
            </a:xfrm>
            <a:custGeom>
              <a:rect b="b" l="l" r="r" t="t"/>
              <a:pathLst>
                <a:path extrusionOk="0" h="2487" w="1382">
                  <a:moveTo>
                    <a:pt x="961" y="1"/>
                  </a:moveTo>
                  <a:cubicBezTo>
                    <a:pt x="823" y="1"/>
                    <a:pt x="682" y="70"/>
                    <a:pt x="618" y="228"/>
                  </a:cubicBezTo>
                  <a:cubicBezTo>
                    <a:pt x="377" y="825"/>
                    <a:pt x="194" y="1433"/>
                    <a:pt x="56" y="2053"/>
                  </a:cubicBezTo>
                  <a:cubicBezTo>
                    <a:pt x="1" y="2315"/>
                    <a:pt x="219" y="2486"/>
                    <a:pt x="425" y="2486"/>
                  </a:cubicBezTo>
                  <a:cubicBezTo>
                    <a:pt x="561" y="2486"/>
                    <a:pt x="692" y="2411"/>
                    <a:pt x="733" y="2237"/>
                  </a:cubicBezTo>
                  <a:cubicBezTo>
                    <a:pt x="859" y="1617"/>
                    <a:pt x="1043" y="1009"/>
                    <a:pt x="1284" y="423"/>
                  </a:cubicBezTo>
                  <a:cubicBezTo>
                    <a:pt x="1382" y="166"/>
                    <a:pt x="1175" y="1"/>
                    <a:pt x="9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9"/>
            <p:cNvSpPr/>
            <p:nvPr/>
          </p:nvSpPr>
          <p:spPr>
            <a:xfrm>
              <a:off x="2186950" y="2116975"/>
              <a:ext cx="20550" cy="62225"/>
            </a:xfrm>
            <a:custGeom>
              <a:rect b="b" l="l" r="r" t="t"/>
              <a:pathLst>
                <a:path extrusionOk="0" h="2489" w="822">
                  <a:moveTo>
                    <a:pt x="478" y="1"/>
                  </a:moveTo>
                  <a:cubicBezTo>
                    <a:pt x="305" y="1"/>
                    <a:pt x="127" y="113"/>
                    <a:pt x="116" y="336"/>
                  </a:cubicBezTo>
                  <a:cubicBezTo>
                    <a:pt x="93" y="945"/>
                    <a:pt x="58" y="1553"/>
                    <a:pt x="12" y="2161"/>
                  </a:cubicBezTo>
                  <a:cubicBezTo>
                    <a:pt x="1" y="2379"/>
                    <a:pt x="167" y="2488"/>
                    <a:pt x="341" y="2488"/>
                  </a:cubicBezTo>
                  <a:cubicBezTo>
                    <a:pt x="514" y="2488"/>
                    <a:pt x="695" y="2379"/>
                    <a:pt x="712" y="2161"/>
                  </a:cubicBezTo>
                  <a:cubicBezTo>
                    <a:pt x="747" y="1553"/>
                    <a:pt x="781" y="945"/>
                    <a:pt x="816" y="336"/>
                  </a:cubicBezTo>
                  <a:cubicBezTo>
                    <a:pt x="821" y="113"/>
                    <a:pt x="652" y="1"/>
                    <a:pt x="4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9"/>
            <p:cNvSpPr/>
            <p:nvPr/>
          </p:nvSpPr>
          <p:spPr>
            <a:xfrm>
              <a:off x="2261850" y="2116975"/>
              <a:ext cx="24800" cy="62025"/>
            </a:xfrm>
            <a:custGeom>
              <a:rect b="b" l="l" r="r" t="t"/>
              <a:pathLst>
                <a:path extrusionOk="0" h="2481" w="992">
                  <a:moveTo>
                    <a:pt x="343" y="1"/>
                  </a:moveTo>
                  <a:cubicBezTo>
                    <a:pt x="170" y="1"/>
                    <a:pt x="0" y="113"/>
                    <a:pt x="12" y="336"/>
                  </a:cubicBezTo>
                  <a:cubicBezTo>
                    <a:pt x="35" y="968"/>
                    <a:pt x="115" y="1610"/>
                    <a:pt x="264" y="2230"/>
                  </a:cubicBezTo>
                  <a:cubicBezTo>
                    <a:pt x="306" y="2405"/>
                    <a:pt x="438" y="2480"/>
                    <a:pt x="574" y="2480"/>
                  </a:cubicBezTo>
                  <a:cubicBezTo>
                    <a:pt x="778" y="2480"/>
                    <a:pt x="992" y="2312"/>
                    <a:pt x="930" y="2058"/>
                  </a:cubicBezTo>
                  <a:cubicBezTo>
                    <a:pt x="804" y="1484"/>
                    <a:pt x="723" y="910"/>
                    <a:pt x="700" y="336"/>
                  </a:cubicBezTo>
                  <a:cubicBezTo>
                    <a:pt x="695" y="113"/>
                    <a:pt x="517" y="1"/>
                    <a:pt x="3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9"/>
            <p:cNvSpPr/>
            <p:nvPr/>
          </p:nvSpPr>
          <p:spPr>
            <a:xfrm>
              <a:off x="2310350" y="2112000"/>
              <a:ext cx="35200" cy="56075"/>
            </a:xfrm>
            <a:custGeom>
              <a:rect b="b" l="l" r="r" t="t"/>
              <a:pathLst>
                <a:path extrusionOk="0" h="2243" w="1408">
                  <a:moveTo>
                    <a:pt x="465" y="1"/>
                  </a:moveTo>
                  <a:cubicBezTo>
                    <a:pt x="242" y="1"/>
                    <a:pt x="0" y="252"/>
                    <a:pt x="126" y="535"/>
                  </a:cubicBezTo>
                  <a:cubicBezTo>
                    <a:pt x="333" y="1006"/>
                    <a:pt x="505" y="1499"/>
                    <a:pt x="654" y="1993"/>
                  </a:cubicBezTo>
                  <a:cubicBezTo>
                    <a:pt x="709" y="2167"/>
                    <a:pt x="848" y="2242"/>
                    <a:pt x="987" y="2242"/>
                  </a:cubicBezTo>
                  <a:cubicBezTo>
                    <a:pt x="1197" y="2242"/>
                    <a:pt x="1407" y="2071"/>
                    <a:pt x="1331" y="1809"/>
                  </a:cubicBezTo>
                  <a:cubicBezTo>
                    <a:pt x="1159" y="1258"/>
                    <a:pt x="953" y="707"/>
                    <a:pt x="723" y="180"/>
                  </a:cubicBezTo>
                  <a:cubicBezTo>
                    <a:pt x="665" y="53"/>
                    <a:pt x="567" y="1"/>
                    <a:pt x="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9"/>
            <p:cNvSpPr/>
            <p:nvPr/>
          </p:nvSpPr>
          <p:spPr>
            <a:xfrm>
              <a:off x="2160550" y="2086050"/>
              <a:ext cx="76650" cy="48250"/>
            </a:xfrm>
            <a:custGeom>
              <a:rect b="b" l="l" r="r" t="t"/>
              <a:pathLst>
                <a:path extrusionOk="0" h="1930" w="3066">
                  <a:moveTo>
                    <a:pt x="1" y="1"/>
                  </a:moveTo>
                  <a:lnTo>
                    <a:pt x="1" y="1"/>
                  </a:lnTo>
                  <a:cubicBezTo>
                    <a:pt x="127" y="586"/>
                    <a:pt x="288" y="1172"/>
                    <a:pt x="494" y="1734"/>
                  </a:cubicBezTo>
                  <a:cubicBezTo>
                    <a:pt x="953" y="1872"/>
                    <a:pt x="1424" y="1929"/>
                    <a:pt x="1895" y="1929"/>
                  </a:cubicBezTo>
                  <a:lnTo>
                    <a:pt x="3065" y="1929"/>
                  </a:lnTo>
                  <a:cubicBezTo>
                    <a:pt x="2882" y="1401"/>
                    <a:pt x="2744" y="873"/>
                    <a:pt x="2629" y="322"/>
                  </a:cubicBezTo>
                  <a:cubicBezTo>
                    <a:pt x="1745" y="288"/>
                    <a:pt x="862" y="173"/>
                    <a:pt x="1"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9"/>
            <p:cNvSpPr/>
            <p:nvPr/>
          </p:nvSpPr>
          <p:spPr>
            <a:xfrm>
              <a:off x="2145075" y="1876900"/>
              <a:ext cx="88675" cy="217225"/>
            </a:xfrm>
            <a:custGeom>
              <a:rect b="b" l="l" r="r" t="t"/>
              <a:pathLst>
                <a:path extrusionOk="0" h="8689" w="3547">
                  <a:moveTo>
                    <a:pt x="2514" y="0"/>
                  </a:moveTo>
                  <a:cubicBezTo>
                    <a:pt x="2009" y="0"/>
                    <a:pt x="1492" y="80"/>
                    <a:pt x="999" y="230"/>
                  </a:cubicBezTo>
                  <a:cubicBezTo>
                    <a:pt x="126" y="2858"/>
                    <a:pt x="0" y="5670"/>
                    <a:pt x="608" y="8367"/>
                  </a:cubicBezTo>
                  <a:cubicBezTo>
                    <a:pt x="1481" y="8539"/>
                    <a:pt x="2364" y="8654"/>
                    <a:pt x="3248" y="8688"/>
                  </a:cubicBezTo>
                  <a:cubicBezTo>
                    <a:pt x="2663" y="5888"/>
                    <a:pt x="2915" y="2835"/>
                    <a:pt x="3547"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9"/>
            <p:cNvSpPr/>
            <p:nvPr/>
          </p:nvSpPr>
          <p:spPr>
            <a:xfrm>
              <a:off x="2095425" y="2067700"/>
              <a:ext cx="77500" cy="61700"/>
            </a:xfrm>
            <a:custGeom>
              <a:rect b="b" l="l" r="r" t="t"/>
              <a:pathLst>
                <a:path extrusionOk="0" h="2468" w="3100">
                  <a:moveTo>
                    <a:pt x="0" y="0"/>
                  </a:moveTo>
                  <a:lnTo>
                    <a:pt x="0" y="0"/>
                  </a:lnTo>
                  <a:cubicBezTo>
                    <a:pt x="666" y="1206"/>
                    <a:pt x="1779" y="2089"/>
                    <a:pt x="3099" y="2468"/>
                  </a:cubicBezTo>
                  <a:cubicBezTo>
                    <a:pt x="2893" y="1906"/>
                    <a:pt x="2732" y="1320"/>
                    <a:pt x="2594" y="735"/>
                  </a:cubicBezTo>
                  <a:cubicBezTo>
                    <a:pt x="1711" y="563"/>
                    <a:pt x="838" y="31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9"/>
            <p:cNvSpPr/>
            <p:nvPr/>
          </p:nvSpPr>
          <p:spPr>
            <a:xfrm>
              <a:off x="2079350" y="1882625"/>
              <a:ext cx="90700" cy="203750"/>
            </a:xfrm>
            <a:custGeom>
              <a:rect b="b" l="l" r="r" t="t"/>
              <a:pathLst>
                <a:path extrusionOk="0" h="8150" w="3628">
                  <a:moveTo>
                    <a:pt x="3628" y="1"/>
                  </a:moveTo>
                  <a:lnTo>
                    <a:pt x="3628" y="1"/>
                  </a:lnTo>
                  <a:cubicBezTo>
                    <a:pt x="1470" y="666"/>
                    <a:pt x="1" y="2663"/>
                    <a:pt x="1" y="4936"/>
                  </a:cubicBezTo>
                  <a:cubicBezTo>
                    <a:pt x="1" y="5797"/>
                    <a:pt x="219" y="6657"/>
                    <a:pt x="643" y="7415"/>
                  </a:cubicBezTo>
                  <a:cubicBezTo>
                    <a:pt x="1481" y="7725"/>
                    <a:pt x="2354" y="7977"/>
                    <a:pt x="3237" y="8149"/>
                  </a:cubicBezTo>
                  <a:cubicBezTo>
                    <a:pt x="2618" y="5452"/>
                    <a:pt x="2755" y="2629"/>
                    <a:pt x="36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9"/>
            <p:cNvSpPr/>
            <p:nvPr/>
          </p:nvSpPr>
          <p:spPr>
            <a:xfrm>
              <a:off x="2226275" y="2090075"/>
              <a:ext cx="86375" cy="44225"/>
            </a:xfrm>
            <a:custGeom>
              <a:rect b="b" l="l" r="r" t="t"/>
              <a:pathLst>
                <a:path extrusionOk="0" h="1769" w="3455">
                  <a:moveTo>
                    <a:pt x="3019" y="1"/>
                  </a:moveTo>
                  <a:cubicBezTo>
                    <a:pt x="2262" y="122"/>
                    <a:pt x="1500" y="178"/>
                    <a:pt x="735" y="178"/>
                  </a:cubicBezTo>
                  <a:cubicBezTo>
                    <a:pt x="490" y="178"/>
                    <a:pt x="245" y="172"/>
                    <a:pt x="0" y="161"/>
                  </a:cubicBezTo>
                  <a:lnTo>
                    <a:pt x="0" y="161"/>
                  </a:lnTo>
                  <a:cubicBezTo>
                    <a:pt x="103" y="712"/>
                    <a:pt x="253" y="1240"/>
                    <a:pt x="425" y="1768"/>
                  </a:cubicBezTo>
                  <a:lnTo>
                    <a:pt x="2651" y="1768"/>
                  </a:lnTo>
                  <a:cubicBezTo>
                    <a:pt x="2915" y="1768"/>
                    <a:pt x="3191" y="1757"/>
                    <a:pt x="3455" y="1711"/>
                  </a:cubicBezTo>
                  <a:cubicBezTo>
                    <a:pt x="3283" y="1148"/>
                    <a:pt x="3145" y="574"/>
                    <a:pt x="30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9"/>
            <p:cNvSpPr/>
            <p:nvPr/>
          </p:nvSpPr>
          <p:spPr>
            <a:xfrm>
              <a:off x="2211625" y="1876900"/>
              <a:ext cx="93850" cy="217650"/>
            </a:xfrm>
            <a:custGeom>
              <a:rect b="b" l="l" r="r" t="t"/>
              <a:pathLst>
                <a:path extrusionOk="0" h="8706" w="3754">
                  <a:moveTo>
                    <a:pt x="885" y="0"/>
                  </a:moveTo>
                  <a:cubicBezTo>
                    <a:pt x="253" y="2835"/>
                    <a:pt x="1" y="5888"/>
                    <a:pt x="575" y="8688"/>
                  </a:cubicBezTo>
                  <a:cubicBezTo>
                    <a:pt x="822" y="8699"/>
                    <a:pt x="1070" y="8705"/>
                    <a:pt x="1316" y="8705"/>
                  </a:cubicBezTo>
                  <a:cubicBezTo>
                    <a:pt x="2086" y="8705"/>
                    <a:pt x="2851" y="8649"/>
                    <a:pt x="3616" y="8528"/>
                  </a:cubicBezTo>
                  <a:cubicBezTo>
                    <a:pt x="3019" y="5739"/>
                    <a:pt x="2973" y="2846"/>
                    <a:pt x="3754" y="34"/>
                  </a:cubicBezTo>
                  <a:cubicBezTo>
                    <a:pt x="3582" y="12"/>
                    <a:pt x="3410" y="0"/>
                    <a:pt x="32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9"/>
            <p:cNvSpPr/>
            <p:nvPr/>
          </p:nvSpPr>
          <p:spPr>
            <a:xfrm>
              <a:off x="2285950" y="1877750"/>
              <a:ext cx="135450" cy="212650"/>
            </a:xfrm>
            <a:custGeom>
              <a:rect b="b" l="l" r="r" t="t"/>
              <a:pathLst>
                <a:path extrusionOk="0" h="8506" w="5418">
                  <a:moveTo>
                    <a:pt x="781" y="0"/>
                  </a:moveTo>
                  <a:cubicBezTo>
                    <a:pt x="0" y="2824"/>
                    <a:pt x="46" y="5705"/>
                    <a:pt x="643" y="8505"/>
                  </a:cubicBezTo>
                  <a:cubicBezTo>
                    <a:pt x="2273" y="8253"/>
                    <a:pt x="3822" y="7702"/>
                    <a:pt x="5131" y="6806"/>
                  </a:cubicBezTo>
                  <a:cubicBezTo>
                    <a:pt x="5326" y="6267"/>
                    <a:pt x="5418" y="5693"/>
                    <a:pt x="5418" y="5131"/>
                  </a:cubicBezTo>
                  <a:cubicBezTo>
                    <a:pt x="5406" y="2480"/>
                    <a:pt x="3409" y="276"/>
                    <a:pt x="781"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9"/>
            <p:cNvSpPr/>
            <p:nvPr/>
          </p:nvSpPr>
          <p:spPr>
            <a:xfrm>
              <a:off x="2302025" y="2047600"/>
              <a:ext cx="112200" cy="85250"/>
            </a:xfrm>
            <a:custGeom>
              <a:rect b="b" l="l" r="r" t="t"/>
              <a:pathLst>
                <a:path extrusionOk="0" h="3410" w="4488">
                  <a:moveTo>
                    <a:pt x="4488" y="1"/>
                  </a:moveTo>
                  <a:lnTo>
                    <a:pt x="4488" y="1"/>
                  </a:lnTo>
                  <a:cubicBezTo>
                    <a:pt x="3179" y="896"/>
                    <a:pt x="1630" y="1447"/>
                    <a:pt x="0" y="1700"/>
                  </a:cubicBezTo>
                  <a:cubicBezTo>
                    <a:pt x="115" y="2273"/>
                    <a:pt x="264" y="2847"/>
                    <a:pt x="425" y="3410"/>
                  </a:cubicBezTo>
                  <a:cubicBezTo>
                    <a:pt x="2296" y="3100"/>
                    <a:pt x="3856" y="1803"/>
                    <a:pt x="4488"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9"/>
            <p:cNvSpPr/>
            <p:nvPr/>
          </p:nvSpPr>
          <p:spPr>
            <a:xfrm>
              <a:off x="2347925" y="1973875"/>
              <a:ext cx="29000" cy="24875"/>
            </a:xfrm>
            <a:custGeom>
              <a:rect b="b" l="l" r="r" t="t"/>
              <a:pathLst>
                <a:path extrusionOk="0" h="995" w="1160">
                  <a:moveTo>
                    <a:pt x="666" y="0"/>
                  </a:moveTo>
                  <a:cubicBezTo>
                    <a:pt x="219" y="0"/>
                    <a:pt x="0" y="528"/>
                    <a:pt x="310" y="850"/>
                  </a:cubicBezTo>
                  <a:cubicBezTo>
                    <a:pt x="414" y="950"/>
                    <a:pt x="539" y="995"/>
                    <a:pt x="662" y="995"/>
                  </a:cubicBezTo>
                  <a:cubicBezTo>
                    <a:pt x="918" y="995"/>
                    <a:pt x="1160" y="797"/>
                    <a:pt x="1160" y="494"/>
                  </a:cubicBezTo>
                  <a:cubicBezTo>
                    <a:pt x="1160" y="218"/>
                    <a:pt x="942" y="0"/>
                    <a:pt x="6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9"/>
            <p:cNvSpPr/>
            <p:nvPr/>
          </p:nvSpPr>
          <p:spPr>
            <a:xfrm>
              <a:off x="2330425" y="2009450"/>
              <a:ext cx="58275" cy="58275"/>
            </a:xfrm>
            <a:custGeom>
              <a:rect b="b" l="l" r="r" t="t"/>
              <a:pathLst>
                <a:path extrusionOk="0" h="2331" w="2331">
                  <a:moveTo>
                    <a:pt x="1160" y="1"/>
                  </a:moveTo>
                  <a:cubicBezTo>
                    <a:pt x="517" y="1"/>
                    <a:pt x="0" y="517"/>
                    <a:pt x="0" y="1160"/>
                  </a:cubicBezTo>
                  <a:cubicBezTo>
                    <a:pt x="0" y="1814"/>
                    <a:pt x="517" y="2330"/>
                    <a:pt x="1160" y="2330"/>
                  </a:cubicBezTo>
                  <a:cubicBezTo>
                    <a:pt x="1802" y="2330"/>
                    <a:pt x="2330" y="1814"/>
                    <a:pt x="2330" y="1160"/>
                  </a:cubicBezTo>
                  <a:cubicBezTo>
                    <a:pt x="2330" y="517"/>
                    <a:pt x="1802" y="1"/>
                    <a:pt x="1160" y="1"/>
                  </a:cubicBezTo>
                  <a:close/>
                </a:path>
              </a:pathLst>
            </a:custGeom>
            <a:solidFill>
              <a:srgbClr val="F7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9"/>
            <p:cNvSpPr/>
            <p:nvPr/>
          </p:nvSpPr>
          <p:spPr>
            <a:xfrm>
              <a:off x="2069325" y="1756175"/>
              <a:ext cx="194225" cy="156600"/>
            </a:xfrm>
            <a:custGeom>
              <a:rect b="b" l="l" r="r" t="t"/>
              <a:pathLst>
                <a:path extrusionOk="0" h="6264" w="7769">
                  <a:moveTo>
                    <a:pt x="3470" y="0"/>
                  </a:moveTo>
                  <a:cubicBezTo>
                    <a:pt x="3015" y="0"/>
                    <a:pt x="2563" y="164"/>
                    <a:pt x="2146" y="537"/>
                  </a:cubicBezTo>
                  <a:cubicBezTo>
                    <a:pt x="0" y="2442"/>
                    <a:pt x="2043" y="4450"/>
                    <a:pt x="3409" y="5357"/>
                  </a:cubicBezTo>
                  <a:cubicBezTo>
                    <a:pt x="4384" y="6000"/>
                    <a:pt x="6852" y="6264"/>
                    <a:pt x="6852" y="6264"/>
                  </a:cubicBezTo>
                  <a:cubicBezTo>
                    <a:pt x="7768" y="3544"/>
                    <a:pt x="5584" y="0"/>
                    <a:pt x="3470"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 name="Google Shape;564;p29"/>
          <p:cNvSpPr/>
          <p:nvPr/>
        </p:nvSpPr>
        <p:spPr>
          <a:xfrm>
            <a:off x="6963963" y="803678"/>
            <a:ext cx="1069229" cy="484642"/>
          </a:xfrm>
          <a:custGeom>
            <a:rect b="b" l="l" r="r" t="t"/>
            <a:pathLst>
              <a:path extrusionOk="0" h="33897" w="104775">
                <a:moveTo>
                  <a:pt x="0" y="33528"/>
                </a:moveTo>
                <a:cubicBezTo>
                  <a:pt x="14543" y="36437"/>
                  <a:pt x="25637" y="16412"/>
                  <a:pt x="40386" y="14859"/>
                </a:cubicBezTo>
                <a:cubicBezTo>
                  <a:pt x="50610" y="13783"/>
                  <a:pt x="75088" y="21686"/>
                  <a:pt x="67818" y="28956"/>
                </a:cubicBezTo>
                <a:cubicBezTo>
                  <a:pt x="67216" y="29558"/>
                  <a:pt x="65913" y="28575"/>
                  <a:pt x="65532" y="27813"/>
                </a:cubicBezTo>
                <a:cubicBezTo>
                  <a:pt x="62916" y="22580"/>
                  <a:pt x="69173" y="16093"/>
                  <a:pt x="73533" y="12192"/>
                </a:cubicBezTo>
                <a:cubicBezTo>
                  <a:pt x="81864" y="4738"/>
                  <a:pt x="93596" y="0"/>
                  <a:pt x="104775" y="0"/>
                </a:cubicBezTo>
              </a:path>
            </a:pathLst>
          </a:custGeom>
          <a:noFill/>
          <a:ln cap="flat" cmpd="sng" w="19050">
            <a:solidFill>
              <a:srgbClr val="703316"/>
            </a:solidFill>
            <a:prstDash val="dot"/>
            <a:round/>
            <a:headEnd len="med" w="med" type="none"/>
            <a:tailEnd len="med" w="med" type="none"/>
          </a:ln>
        </p:spPr>
      </p:sp>
      <p:sp>
        <p:nvSpPr>
          <p:cNvPr id="565" name="Google Shape;565;p29"/>
          <p:cNvSpPr txBox="1"/>
          <p:nvPr>
            <p:ph type="title"/>
          </p:nvPr>
        </p:nvSpPr>
        <p:spPr>
          <a:xfrm>
            <a:off x="452550" y="617300"/>
            <a:ext cx="6300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solidFill>
                  <a:srgbClr val="000000"/>
                </a:solidFill>
              </a:rPr>
              <a:t>User Evaluation of the functional prototype</a:t>
            </a:r>
            <a:endParaRPr sz="4000">
              <a:solidFill>
                <a:srgbClr val="000000"/>
              </a:solidFill>
            </a:endParaRPr>
          </a:p>
        </p:txBody>
      </p:sp>
      <p:sp>
        <p:nvSpPr>
          <p:cNvPr id="566" name="Google Shape;566;p29"/>
          <p:cNvSpPr txBox="1"/>
          <p:nvPr/>
        </p:nvSpPr>
        <p:spPr>
          <a:xfrm>
            <a:off x="452550" y="1531375"/>
            <a:ext cx="403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F1C232"/>
                </a:solidFill>
                <a:latin typeface="Muli"/>
                <a:ea typeface="Muli"/>
                <a:cs typeface="Muli"/>
                <a:sym typeface="Muli"/>
              </a:rPr>
              <a:t>Bee in Control</a:t>
            </a:r>
            <a:endParaRPr b="1" sz="2800">
              <a:solidFill>
                <a:srgbClr val="F1C232"/>
              </a:solidFill>
              <a:latin typeface="Muli"/>
              <a:ea typeface="Muli"/>
              <a:cs typeface="Muli"/>
              <a:sym typeface="Muli"/>
            </a:endParaRPr>
          </a:p>
        </p:txBody>
      </p:sp>
      <p:sp>
        <p:nvSpPr>
          <p:cNvPr id="567" name="Google Shape;567;p29"/>
          <p:cNvSpPr txBox="1"/>
          <p:nvPr>
            <p:ph idx="1" type="body"/>
          </p:nvPr>
        </p:nvSpPr>
        <p:spPr>
          <a:xfrm>
            <a:off x="452550" y="2277675"/>
            <a:ext cx="2253900" cy="100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000">
                <a:solidFill>
                  <a:srgbClr val="000000"/>
                </a:solidFill>
                <a:latin typeface="Arial"/>
                <a:ea typeface="Arial"/>
                <a:cs typeface="Arial"/>
                <a:sym typeface="Arial"/>
              </a:rPr>
              <a:t>Participants: </a:t>
            </a:r>
            <a:endParaRPr sz="2000">
              <a:solidFill>
                <a:srgbClr val="000000"/>
              </a:solidFill>
              <a:latin typeface="Arial"/>
              <a:ea typeface="Arial"/>
              <a:cs typeface="Arial"/>
              <a:sym typeface="Arial"/>
            </a:endParaRPr>
          </a:p>
          <a:p>
            <a:pPr indent="0" lvl="0" marL="0" rtl="0" algn="l">
              <a:spcBef>
                <a:spcPts val="0"/>
              </a:spcBef>
              <a:spcAft>
                <a:spcPts val="0"/>
              </a:spcAft>
              <a:buNone/>
            </a:pPr>
            <a:r>
              <a:rPr lang="en" sz="2000">
                <a:solidFill>
                  <a:srgbClr val="000000"/>
                </a:solidFill>
                <a:latin typeface="Arial"/>
                <a:ea typeface="Arial"/>
                <a:cs typeface="Arial"/>
                <a:sym typeface="Arial"/>
              </a:rPr>
              <a:t>4 males, 1 females</a:t>
            </a:r>
            <a:endParaRPr sz="2000">
              <a:solidFill>
                <a:srgbClr val="000000"/>
              </a:solidFill>
              <a:latin typeface="Arial"/>
              <a:ea typeface="Arial"/>
              <a:cs typeface="Arial"/>
              <a:sym typeface="Arial"/>
            </a:endParaRPr>
          </a:p>
        </p:txBody>
      </p:sp>
      <p:graphicFrame>
        <p:nvGraphicFramePr>
          <p:cNvPr id="568" name="Google Shape;568;p29"/>
          <p:cNvGraphicFramePr/>
          <p:nvPr/>
        </p:nvGraphicFramePr>
        <p:xfrm>
          <a:off x="3369200" y="1839590"/>
          <a:ext cx="3000000" cy="3000000"/>
        </p:xfrm>
        <a:graphic>
          <a:graphicData uri="http://schemas.openxmlformats.org/drawingml/2006/table">
            <a:tbl>
              <a:tblPr>
                <a:noFill/>
                <a:tableStyleId>{5CD55BF1-8581-4B60-A3A7-C6AB6109A4D0}</a:tableStyleId>
              </a:tblPr>
              <a:tblGrid>
                <a:gridCol w="3975600"/>
                <a:gridCol w="688400"/>
                <a:gridCol w="784475"/>
              </a:tblGrid>
              <a:tr h="438075">
                <a:tc>
                  <a:txBody>
                    <a:bodyPr/>
                    <a:lstStyle/>
                    <a:p>
                      <a:pPr indent="0" lvl="0" marL="0" rtl="0" algn="l">
                        <a:spcBef>
                          <a:spcPts val="0"/>
                        </a:spcBef>
                        <a:spcAft>
                          <a:spcPts val="0"/>
                        </a:spcAft>
                        <a:buNone/>
                      </a:pPr>
                      <a:r>
                        <a:rPr lang="en" sz="1100"/>
                        <a:t>Task</a:t>
                      </a:r>
                      <a:endParaRPr sz="1100"/>
                    </a:p>
                  </a:txBody>
                  <a:tcPr marT="91425" marB="91425" marR="91425" marL="91425"/>
                </a:tc>
                <a:tc>
                  <a:txBody>
                    <a:bodyPr/>
                    <a:lstStyle/>
                    <a:p>
                      <a:pPr indent="0" lvl="0" marL="0" rtl="0" algn="ctr">
                        <a:spcBef>
                          <a:spcPts val="0"/>
                        </a:spcBef>
                        <a:spcAft>
                          <a:spcPts val="0"/>
                        </a:spcAft>
                        <a:buNone/>
                      </a:pPr>
                      <a:r>
                        <a:rPr lang="en" sz="1100"/>
                        <a:t>Median</a:t>
                      </a:r>
                      <a:endParaRPr sz="1100"/>
                    </a:p>
                  </a:txBody>
                  <a:tcPr marT="91425" marB="91425" marR="91425" marL="91425"/>
                </a:tc>
                <a:tc>
                  <a:txBody>
                    <a:bodyPr/>
                    <a:lstStyle/>
                    <a:p>
                      <a:pPr indent="0" lvl="0" marL="0" rtl="0" algn="ctr">
                        <a:spcBef>
                          <a:spcPts val="0"/>
                        </a:spcBef>
                        <a:spcAft>
                          <a:spcPts val="0"/>
                        </a:spcAft>
                        <a:buNone/>
                      </a:pPr>
                      <a:r>
                        <a:rPr lang="en" sz="1100"/>
                        <a:t>Time(s)</a:t>
                      </a:r>
                      <a:endParaRPr sz="1100"/>
                    </a:p>
                  </a:txBody>
                  <a:tcPr marT="91425" marB="91425" marR="91425" marL="91425"/>
                </a:tc>
              </a:tr>
              <a:tr h="196025">
                <a:tc>
                  <a:txBody>
                    <a:bodyPr/>
                    <a:lstStyle/>
                    <a:p>
                      <a:pPr indent="0" lvl="0" marL="0" rtl="0" algn="l">
                        <a:lnSpc>
                          <a:spcPct val="115000"/>
                        </a:lnSpc>
                        <a:spcBef>
                          <a:spcPts val="0"/>
                        </a:spcBef>
                        <a:spcAft>
                          <a:spcPts val="0"/>
                        </a:spcAft>
                        <a:buNone/>
                      </a:pPr>
                      <a:r>
                        <a:rPr lang="en" sz="1100"/>
                        <a:t>1- Create an account.</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4.13</a:t>
                      </a:r>
                      <a:endParaRPr sz="1100"/>
                    </a:p>
                  </a:txBody>
                  <a:tcPr marT="91425" marB="91425" marR="91425" marL="91425"/>
                </a:tc>
              </a:tr>
              <a:tr h="151425">
                <a:tc>
                  <a:txBody>
                    <a:bodyPr/>
                    <a:lstStyle/>
                    <a:p>
                      <a:pPr indent="0" lvl="0" marL="0" rtl="0" algn="l">
                        <a:lnSpc>
                          <a:spcPct val="115000"/>
                        </a:lnSpc>
                        <a:spcBef>
                          <a:spcPts val="0"/>
                        </a:spcBef>
                        <a:spcAft>
                          <a:spcPts val="0"/>
                        </a:spcAft>
                        <a:buNone/>
                      </a:pPr>
                      <a:r>
                        <a:rPr lang="en" sz="1100"/>
                        <a:t>2- View the task list of apiary 1.</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17.80</a:t>
                      </a:r>
                      <a:endParaRPr sz="1100"/>
                    </a:p>
                  </a:txBody>
                  <a:tcPr marT="91425" marB="91425" marR="91425" marL="91425"/>
                </a:tc>
              </a:tr>
              <a:tr h="108550">
                <a:tc>
                  <a:txBody>
                    <a:bodyPr/>
                    <a:lstStyle/>
                    <a:p>
                      <a:pPr indent="0" lvl="0" marL="0" rtl="0" algn="l">
                        <a:lnSpc>
                          <a:spcPct val="115000"/>
                        </a:lnSpc>
                        <a:spcBef>
                          <a:spcPts val="0"/>
                        </a:spcBef>
                        <a:spcAft>
                          <a:spcPts val="0"/>
                        </a:spcAft>
                        <a:buNone/>
                      </a:pPr>
                      <a:r>
                        <a:rPr lang="en" sz="1100"/>
                        <a:t>3- Check the date of the last harvest of hive 1, from apiary 1.</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20.73</a:t>
                      </a:r>
                      <a:endParaRPr sz="1100"/>
                    </a:p>
                  </a:txBody>
                  <a:tcPr marT="91425" marB="91425" marR="91425" marL="91425"/>
                </a:tc>
              </a:tr>
              <a:tr h="100000">
                <a:tc>
                  <a:txBody>
                    <a:bodyPr/>
                    <a:lstStyle/>
                    <a:p>
                      <a:pPr indent="0" lvl="0" marL="0" rtl="0" algn="l">
                        <a:spcBef>
                          <a:spcPts val="0"/>
                        </a:spcBef>
                        <a:spcAft>
                          <a:spcPts val="0"/>
                        </a:spcAft>
                        <a:buNone/>
                      </a:pPr>
                      <a:r>
                        <a:rPr lang="en" sz="1100"/>
                        <a:t>4- Add new beehiv</a:t>
                      </a:r>
                      <a:r>
                        <a:rPr lang="en" sz="1100"/>
                        <a:t>e</a:t>
                      </a:r>
                      <a:r>
                        <a:rPr lang="en" sz="1100"/>
                        <a:t>.</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9.04</a:t>
                      </a:r>
                      <a:endParaRPr sz="1100"/>
                    </a:p>
                  </a:txBody>
                  <a:tcPr marT="91425" marB="91425" marR="91425" marL="91425"/>
                </a:tc>
              </a:tr>
              <a:tr h="151400">
                <a:tc>
                  <a:txBody>
                    <a:bodyPr/>
                    <a:lstStyle/>
                    <a:p>
                      <a:pPr indent="0" lvl="0" marL="0" rtl="0" algn="l">
                        <a:spcBef>
                          <a:spcPts val="0"/>
                        </a:spcBef>
                        <a:spcAft>
                          <a:spcPts val="0"/>
                        </a:spcAft>
                        <a:buNone/>
                      </a:pPr>
                      <a:r>
                        <a:rPr lang="en" sz="1100"/>
                        <a:t>5- Add new apiary.</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15.01</a:t>
                      </a:r>
                      <a:endParaRPr sz="1100"/>
                    </a:p>
                  </a:txBody>
                  <a:tcPr marT="91425" marB="91425" marR="91425" marL="91425"/>
                </a:tc>
              </a:tr>
              <a:tr h="264775">
                <a:tc>
                  <a:txBody>
                    <a:bodyPr/>
                    <a:lstStyle/>
                    <a:p>
                      <a:pPr indent="0" lvl="0" marL="0" rtl="0" algn="l">
                        <a:spcBef>
                          <a:spcPts val="0"/>
                        </a:spcBef>
                        <a:spcAft>
                          <a:spcPts val="0"/>
                        </a:spcAft>
                        <a:buNone/>
                      </a:pPr>
                      <a:r>
                        <a:rPr lang="en" sz="1100"/>
                        <a:t>6- Find help/documentation.</a:t>
                      </a:r>
                      <a:endParaRPr sz="1100"/>
                    </a:p>
                  </a:txBody>
                  <a:tcPr marT="91425" marB="91425" marR="91425" marL="91425"/>
                </a:tc>
                <a:tc>
                  <a:txBody>
                    <a:bodyPr/>
                    <a:lstStyle/>
                    <a:p>
                      <a:pPr indent="0" lvl="0" marL="0" rtl="0" algn="ctr">
                        <a:spcBef>
                          <a:spcPts val="0"/>
                        </a:spcBef>
                        <a:spcAft>
                          <a:spcPts val="0"/>
                        </a:spcAft>
                        <a:buNone/>
                      </a:pPr>
                      <a:r>
                        <a:rPr lang="en" sz="1100"/>
                        <a:t>4</a:t>
                      </a:r>
                      <a:endParaRPr sz="1100"/>
                    </a:p>
                  </a:txBody>
                  <a:tcPr marT="91425" marB="91425" marR="91425" marL="91425"/>
                </a:tc>
                <a:tc>
                  <a:txBody>
                    <a:bodyPr/>
                    <a:lstStyle/>
                    <a:p>
                      <a:pPr indent="0" lvl="0" marL="0" rtl="0" algn="ctr">
                        <a:spcBef>
                          <a:spcPts val="0"/>
                        </a:spcBef>
                        <a:spcAft>
                          <a:spcPts val="0"/>
                        </a:spcAft>
                        <a:buNone/>
                      </a:pPr>
                      <a:r>
                        <a:rPr lang="en" sz="1100"/>
                        <a:t>26.78</a:t>
                      </a:r>
                      <a:endParaRPr sz="1100"/>
                    </a:p>
                  </a:txBody>
                  <a:tcPr marT="91425" marB="91425" marR="91425" marL="91425"/>
                </a:tc>
              </a:tr>
              <a:tr h="205000">
                <a:tc>
                  <a:txBody>
                    <a:bodyPr/>
                    <a:lstStyle/>
                    <a:p>
                      <a:pPr indent="0" lvl="0" marL="0" rtl="0" algn="l">
                        <a:spcBef>
                          <a:spcPts val="0"/>
                        </a:spcBef>
                        <a:spcAft>
                          <a:spcPts val="0"/>
                        </a:spcAft>
                        <a:buNone/>
                      </a:pPr>
                      <a:r>
                        <a:rPr lang="en" sz="1100"/>
                        <a:t>7- Add task in apiary 1.</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8.00</a:t>
                      </a:r>
                      <a:endParaRPr sz="1100"/>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3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F1C232"/>
                </a:solidFill>
              </a:rPr>
              <a:t>‹#›</a:t>
            </a:fld>
            <a:endParaRPr>
              <a:solidFill>
                <a:srgbClr val="F1C232"/>
              </a:solidFill>
            </a:endParaRPr>
          </a:p>
        </p:txBody>
      </p:sp>
      <p:grpSp>
        <p:nvGrpSpPr>
          <p:cNvPr id="574" name="Google Shape;574;p30"/>
          <p:cNvGrpSpPr/>
          <p:nvPr/>
        </p:nvGrpSpPr>
        <p:grpSpPr>
          <a:xfrm>
            <a:off x="7939611" y="338899"/>
            <a:ext cx="540962" cy="591542"/>
            <a:chOff x="2013650" y="1733325"/>
            <a:chExt cx="407750" cy="445875"/>
          </a:xfrm>
        </p:grpSpPr>
        <p:sp>
          <p:nvSpPr>
            <p:cNvPr id="575" name="Google Shape;575;p30"/>
            <p:cNvSpPr/>
            <p:nvPr/>
          </p:nvSpPr>
          <p:spPr>
            <a:xfrm>
              <a:off x="2013650" y="1998550"/>
              <a:ext cx="72900" cy="42200"/>
            </a:xfrm>
            <a:custGeom>
              <a:rect b="b" l="l" r="r" t="t"/>
              <a:pathLst>
                <a:path extrusionOk="0" h="1688" w="2916">
                  <a:moveTo>
                    <a:pt x="2916" y="0"/>
                  </a:moveTo>
                  <a:lnTo>
                    <a:pt x="0" y="838"/>
                  </a:lnTo>
                  <a:lnTo>
                    <a:pt x="2916" y="1688"/>
                  </a:lnTo>
                  <a:lnTo>
                    <a:pt x="2916" y="0"/>
                  </a:ln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0"/>
            <p:cNvSpPr/>
            <p:nvPr/>
          </p:nvSpPr>
          <p:spPr>
            <a:xfrm>
              <a:off x="2124975" y="1733325"/>
              <a:ext cx="176625" cy="179450"/>
            </a:xfrm>
            <a:custGeom>
              <a:rect b="b" l="l" r="r" t="t"/>
              <a:pathLst>
                <a:path extrusionOk="0" h="7178" w="7065">
                  <a:moveTo>
                    <a:pt x="3453" y="0"/>
                  </a:moveTo>
                  <a:cubicBezTo>
                    <a:pt x="3206" y="0"/>
                    <a:pt x="2946" y="49"/>
                    <a:pt x="2675" y="154"/>
                  </a:cubicBezTo>
                  <a:cubicBezTo>
                    <a:pt x="1" y="1198"/>
                    <a:pt x="1206" y="3792"/>
                    <a:pt x="2170" y="5112"/>
                  </a:cubicBezTo>
                  <a:cubicBezTo>
                    <a:pt x="2858" y="6064"/>
                    <a:pt x="5085" y="7178"/>
                    <a:pt x="5085" y="7178"/>
                  </a:cubicBezTo>
                  <a:cubicBezTo>
                    <a:pt x="7065" y="4719"/>
                    <a:pt x="5885" y="0"/>
                    <a:pt x="3453"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0"/>
            <p:cNvSpPr/>
            <p:nvPr/>
          </p:nvSpPr>
          <p:spPr>
            <a:xfrm>
              <a:off x="2124450" y="2109350"/>
              <a:ext cx="34550" cy="62175"/>
            </a:xfrm>
            <a:custGeom>
              <a:rect b="b" l="l" r="r" t="t"/>
              <a:pathLst>
                <a:path extrusionOk="0" h="2487" w="1382">
                  <a:moveTo>
                    <a:pt x="961" y="1"/>
                  </a:moveTo>
                  <a:cubicBezTo>
                    <a:pt x="823" y="1"/>
                    <a:pt x="682" y="70"/>
                    <a:pt x="618" y="228"/>
                  </a:cubicBezTo>
                  <a:cubicBezTo>
                    <a:pt x="377" y="825"/>
                    <a:pt x="194" y="1433"/>
                    <a:pt x="56" y="2053"/>
                  </a:cubicBezTo>
                  <a:cubicBezTo>
                    <a:pt x="1" y="2315"/>
                    <a:pt x="219" y="2486"/>
                    <a:pt x="425" y="2486"/>
                  </a:cubicBezTo>
                  <a:cubicBezTo>
                    <a:pt x="561" y="2486"/>
                    <a:pt x="692" y="2411"/>
                    <a:pt x="733" y="2237"/>
                  </a:cubicBezTo>
                  <a:cubicBezTo>
                    <a:pt x="859" y="1617"/>
                    <a:pt x="1043" y="1009"/>
                    <a:pt x="1284" y="423"/>
                  </a:cubicBezTo>
                  <a:cubicBezTo>
                    <a:pt x="1382" y="166"/>
                    <a:pt x="1175" y="1"/>
                    <a:pt x="9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0"/>
            <p:cNvSpPr/>
            <p:nvPr/>
          </p:nvSpPr>
          <p:spPr>
            <a:xfrm>
              <a:off x="2186950" y="2116975"/>
              <a:ext cx="20550" cy="62225"/>
            </a:xfrm>
            <a:custGeom>
              <a:rect b="b" l="l" r="r" t="t"/>
              <a:pathLst>
                <a:path extrusionOk="0" h="2489" w="822">
                  <a:moveTo>
                    <a:pt x="478" y="1"/>
                  </a:moveTo>
                  <a:cubicBezTo>
                    <a:pt x="305" y="1"/>
                    <a:pt x="127" y="113"/>
                    <a:pt x="116" y="336"/>
                  </a:cubicBezTo>
                  <a:cubicBezTo>
                    <a:pt x="93" y="945"/>
                    <a:pt x="58" y="1553"/>
                    <a:pt x="12" y="2161"/>
                  </a:cubicBezTo>
                  <a:cubicBezTo>
                    <a:pt x="1" y="2379"/>
                    <a:pt x="167" y="2488"/>
                    <a:pt x="341" y="2488"/>
                  </a:cubicBezTo>
                  <a:cubicBezTo>
                    <a:pt x="514" y="2488"/>
                    <a:pt x="695" y="2379"/>
                    <a:pt x="712" y="2161"/>
                  </a:cubicBezTo>
                  <a:cubicBezTo>
                    <a:pt x="747" y="1553"/>
                    <a:pt x="781" y="945"/>
                    <a:pt x="816" y="336"/>
                  </a:cubicBezTo>
                  <a:cubicBezTo>
                    <a:pt x="821" y="113"/>
                    <a:pt x="652" y="1"/>
                    <a:pt x="4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0"/>
            <p:cNvSpPr/>
            <p:nvPr/>
          </p:nvSpPr>
          <p:spPr>
            <a:xfrm>
              <a:off x="2261850" y="2116975"/>
              <a:ext cx="24800" cy="62025"/>
            </a:xfrm>
            <a:custGeom>
              <a:rect b="b" l="l" r="r" t="t"/>
              <a:pathLst>
                <a:path extrusionOk="0" h="2481" w="992">
                  <a:moveTo>
                    <a:pt x="343" y="1"/>
                  </a:moveTo>
                  <a:cubicBezTo>
                    <a:pt x="170" y="1"/>
                    <a:pt x="0" y="113"/>
                    <a:pt x="12" y="336"/>
                  </a:cubicBezTo>
                  <a:cubicBezTo>
                    <a:pt x="35" y="968"/>
                    <a:pt x="115" y="1610"/>
                    <a:pt x="264" y="2230"/>
                  </a:cubicBezTo>
                  <a:cubicBezTo>
                    <a:pt x="306" y="2405"/>
                    <a:pt x="438" y="2480"/>
                    <a:pt x="574" y="2480"/>
                  </a:cubicBezTo>
                  <a:cubicBezTo>
                    <a:pt x="778" y="2480"/>
                    <a:pt x="992" y="2312"/>
                    <a:pt x="930" y="2058"/>
                  </a:cubicBezTo>
                  <a:cubicBezTo>
                    <a:pt x="804" y="1484"/>
                    <a:pt x="723" y="910"/>
                    <a:pt x="700" y="336"/>
                  </a:cubicBezTo>
                  <a:cubicBezTo>
                    <a:pt x="695" y="113"/>
                    <a:pt x="517" y="1"/>
                    <a:pt x="3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0"/>
            <p:cNvSpPr/>
            <p:nvPr/>
          </p:nvSpPr>
          <p:spPr>
            <a:xfrm>
              <a:off x="2310350" y="2112000"/>
              <a:ext cx="35200" cy="56075"/>
            </a:xfrm>
            <a:custGeom>
              <a:rect b="b" l="l" r="r" t="t"/>
              <a:pathLst>
                <a:path extrusionOk="0" h="2243" w="1408">
                  <a:moveTo>
                    <a:pt x="465" y="1"/>
                  </a:moveTo>
                  <a:cubicBezTo>
                    <a:pt x="242" y="1"/>
                    <a:pt x="0" y="252"/>
                    <a:pt x="126" y="535"/>
                  </a:cubicBezTo>
                  <a:cubicBezTo>
                    <a:pt x="333" y="1006"/>
                    <a:pt x="505" y="1499"/>
                    <a:pt x="654" y="1993"/>
                  </a:cubicBezTo>
                  <a:cubicBezTo>
                    <a:pt x="709" y="2167"/>
                    <a:pt x="848" y="2242"/>
                    <a:pt x="987" y="2242"/>
                  </a:cubicBezTo>
                  <a:cubicBezTo>
                    <a:pt x="1197" y="2242"/>
                    <a:pt x="1407" y="2071"/>
                    <a:pt x="1331" y="1809"/>
                  </a:cubicBezTo>
                  <a:cubicBezTo>
                    <a:pt x="1159" y="1258"/>
                    <a:pt x="953" y="707"/>
                    <a:pt x="723" y="180"/>
                  </a:cubicBezTo>
                  <a:cubicBezTo>
                    <a:pt x="665" y="53"/>
                    <a:pt x="567" y="1"/>
                    <a:pt x="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0"/>
            <p:cNvSpPr/>
            <p:nvPr/>
          </p:nvSpPr>
          <p:spPr>
            <a:xfrm>
              <a:off x="2160550" y="2086050"/>
              <a:ext cx="76650" cy="48250"/>
            </a:xfrm>
            <a:custGeom>
              <a:rect b="b" l="l" r="r" t="t"/>
              <a:pathLst>
                <a:path extrusionOk="0" h="1930" w="3066">
                  <a:moveTo>
                    <a:pt x="1" y="1"/>
                  </a:moveTo>
                  <a:lnTo>
                    <a:pt x="1" y="1"/>
                  </a:lnTo>
                  <a:cubicBezTo>
                    <a:pt x="127" y="586"/>
                    <a:pt x="288" y="1172"/>
                    <a:pt x="494" y="1734"/>
                  </a:cubicBezTo>
                  <a:cubicBezTo>
                    <a:pt x="953" y="1872"/>
                    <a:pt x="1424" y="1929"/>
                    <a:pt x="1895" y="1929"/>
                  </a:cubicBezTo>
                  <a:lnTo>
                    <a:pt x="3065" y="1929"/>
                  </a:lnTo>
                  <a:cubicBezTo>
                    <a:pt x="2882" y="1401"/>
                    <a:pt x="2744" y="873"/>
                    <a:pt x="2629" y="322"/>
                  </a:cubicBezTo>
                  <a:cubicBezTo>
                    <a:pt x="1745" y="288"/>
                    <a:pt x="862" y="173"/>
                    <a:pt x="1"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0"/>
            <p:cNvSpPr/>
            <p:nvPr/>
          </p:nvSpPr>
          <p:spPr>
            <a:xfrm>
              <a:off x="2145075" y="1876900"/>
              <a:ext cx="88675" cy="217225"/>
            </a:xfrm>
            <a:custGeom>
              <a:rect b="b" l="l" r="r" t="t"/>
              <a:pathLst>
                <a:path extrusionOk="0" h="8689" w="3547">
                  <a:moveTo>
                    <a:pt x="2514" y="0"/>
                  </a:moveTo>
                  <a:cubicBezTo>
                    <a:pt x="2009" y="0"/>
                    <a:pt x="1492" y="80"/>
                    <a:pt x="999" y="230"/>
                  </a:cubicBezTo>
                  <a:cubicBezTo>
                    <a:pt x="126" y="2858"/>
                    <a:pt x="0" y="5670"/>
                    <a:pt x="608" y="8367"/>
                  </a:cubicBezTo>
                  <a:cubicBezTo>
                    <a:pt x="1481" y="8539"/>
                    <a:pt x="2364" y="8654"/>
                    <a:pt x="3248" y="8688"/>
                  </a:cubicBezTo>
                  <a:cubicBezTo>
                    <a:pt x="2663" y="5888"/>
                    <a:pt x="2915" y="2835"/>
                    <a:pt x="3547"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0"/>
            <p:cNvSpPr/>
            <p:nvPr/>
          </p:nvSpPr>
          <p:spPr>
            <a:xfrm>
              <a:off x="2095425" y="2067700"/>
              <a:ext cx="77500" cy="61700"/>
            </a:xfrm>
            <a:custGeom>
              <a:rect b="b" l="l" r="r" t="t"/>
              <a:pathLst>
                <a:path extrusionOk="0" h="2468" w="3100">
                  <a:moveTo>
                    <a:pt x="0" y="0"/>
                  </a:moveTo>
                  <a:lnTo>
                    <a:pt x="0" y="0"/>
                  </a:lnTo>
                  <a:cubicBezTo>
                    <a:pt x="666" y="1206"/>
                    <a:pt x="1779" y="2089"/>
                    <a:pt x="3099" y="2468"/>
                  </a:cubicBezTo>
                  <a:cubicBezTo>
                    <a:pt x="2893" y="1906"/>
                    <a:pt x="2732" y="1320"/>
                    <a:pt x="2594" y="735"/>
                  </a:cubicBezTo>
                  <a:cubicBezTo>
                    <a:pt x="1711" y="563"/>
                    <a:pt x="838" y="31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0"/>
            <p:cNvSpPr/>
            <p:nvPr/>
          </p:nvSpPr>
          <p:spPr>
            <a:xfrm>
              <a:off x="2079350" y="1882625"/>
              <a:ext cx="90700" cy="203750"/>
            </a:xfrm>
            <a:custGeom>
              <a:rect b="b" l="l" r="r" t="t"/>
              <a:pathLst>
                <a:path extrusionOk="0" h="8150" w="3628">
                  <a:moveTo>
                    <a:pt x="3628" y="1"/>
                  </a:moveTo>
                  <a:lnTo>
                    <a:pt x="3628" y="1"/>
                  </a:lnTo>
                  <a:cubicBezTo>
                    <a:pt x="1470" y="666"/>
                    <a:pt x="1" y="2663"/>
                    <a:pt x="1" y="4936"/>
                  </a:cubicBezTo>
                  <a:cubicBezTo>
                    <a:pt x="1" y="5797"/>
                    <a:pt x="219" y="6657"/>
                    <a:pt x="643" y="7415"/>
                  </a:cubicBezTo>
                  <a:cubicBezTo>
                    <a:pt x="1481" y="7725"/>
                    <a:pt x="2354" y="7977"/>
                    <a:pt x="3237" y="8149"/>
                  </a:cubicBezTo>
                  <a:cubicBezTo>
                    <a:pt x="2618" y="5452"/>
                    <a:pt x="2755" y="2629"/>
                    <a:pt x="36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0"/>
            <p:cNvSpPr/>
            <p:nvPr/>
          </p:nvSpPr>
          <p:spPr>
            <a:xfrm>
              <a:off x="2226275" y="2090075"/>
              <a:ext cx="86375" cy="44225"/>
            </a:xfrm>
            <a:custGeom>
              <a:rect b="b" l="l" r="r" t="t"/>
              <a:pathLst>
                <a:path extrusionOk="0" h="1769" w="3455">
                  <a:moveTo>
                    <a:pt x="3019" y="1"/>
                  </a:moveTo>
                  <a:cubicBezTo>
                    <a:pt x="2262" y="122"/>
                    <a:pt x="1500" y="178"/>
                    <a:pt x="735" y="178"/>
                  </a:cubicBezTo>
                  <a:cubicBezTo>
                    <a:pt x="490" y="178"/>
                    <a:pt x="245" y="172"/>
                    <a:pt x="0" y="161"/>
                  </a:cubicBezTo>
                  <a:lnTo>
                    <a:pt x="0" y="161"/>
                  </a:lnTo>
                  <a:cubicBezTo>
                    <a:pt x="103" y="712"/>
                    <a:pt x="253" y="1240"/>
                    <a:pt x="425" y="1768"/>
                  </a:cubicBezTo>
                  <a:lnTo>
                    <a:pt x="2651" y="1768"/>
                  </a:lnTo>
                  <a:cubicBezTo>
                    <a:pt x="2915" y="1768"/>
                    <a:pt x="3191" y="1757"/>
                    <a:pt x="3455" y="1711"/>
                  </a:cubicBezTo>
                  <a:cubicBezTo>
                    <a:pt x="3283" y="1148"/>
                    <a:pt x="3145" y="574"/>
                    <a:pt x="30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0"/>
            <p:cNvSpPr/>
            <p:nvPr/>
          </p:nvSpPr>
          <p:spPr>
            <a:xfrm>
              <a:off x="2211625" y="1876900"/>
              <a:ext cx="93850" cy="217650"/>
            </a:xfrm>
            <a:custGeom>
              <a:rect b="b" l="l" r="r" t="t"/>
              <a:pathLst>
                <a:path extrusionOk="0" h="8706" w="3754">
                  <a:moveTo>
                    <a:pt x="885" y="0"/>
                  </a:moveTo>
                  <a:cubicBezTo>
                    <a:pt x="253" y="2835"/>
                    <a:pt x="1" y="5888"/>
                    <a:pt x="575" y="8688"/>
                  </a:cubicBezTo>
                  <a:cubicBezTo>
                    <a:pt x="822" y="8699"/>
                    <a:pt x="1070" y="8705"/>
                    <a:pt x="1316" y="8705"/>
                  </a:cubicBezTo>
                  <a:cubicBezTo>
                    <a:pt x="2086" y="8705"/>
                    <a:pt x="2851" y="8649"/>
                    <a:pt x="3616" y="8528"/>
                  </a:cubicBezTo>
                  <a:cubicBezTo>
                    <a:pt x="3019" y="5739"/>
                    <a:pt x="2973" y="2846"/>
                    <a:pt x="3754" y="34"/>
                  </a:cubicBezTo>
                  <a:cubicBezTo>
                    <a:pt x="3582" y="12"/>
                    <a:pt x="3410" y="0"/>
                    <a:pt x="32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0"/>
            <p:cNvSpPr/>
            <p:nvPr/>
          </p:nvSpPr>
          <p:spPr>
            <a:xfrm>
              <a:off x="2285950" y="1877750"/>
              <a:ext cx="135450" cy="212650"/>
            </a:xfrm>
            <a:custGeom>
              <a:rect b="b" l="l" r="r" t="t"/>
              <a:pathLst>
                <a:path extrusionOk="0" h="8506" w="5418">
                  <a:moveTo>
                    <a:pt x="781" y="0"/>
                  </a:moveTo>
                  <a:cubicBezTo>
                    <a:pt x="0" y="2824"/>
                    <a:pt x="46" y="5705"/>
                    <a:pt x="643" y="8505"/>
                  </a:cubicBezTo>
                  <a:cubicBezTo>
                    <a:pt x="2273" y="8253"/>
                    <a:pt x="3822" y="7702"/>
                    <a:pt x="5131" y="6806"/>
                  </a:cubicBezTo>
                  <a:cubicBezTo>
                    <a:pt x="5326" y="6267"/>
                    <a:pt x="5418" y="5693"/>
                    <a:pt x="5418" y="5131"/>
                  </a:cubicBezTo>
                  <a:cubicBezTo>
                    <a:pt x="5406" y="2480"/>
                    <a:pt x="3409" y="276"/>
                    <a:pt x="781"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0"/>
            <p:cNvSpPr/>
            <p:nvPr/>
          </p:nvSpPr>
          <p:spPr>
            <a:xfrm>
              <a:off x="2302025" y="2047600"/>
              <a:ext cx="112200" cy="85250"/>
            </a:xfrm>
            <a:custGeom>
              <a:rect b="b" l="l" r="r" t="t"/>
              <a:pathLst>
                <a:path extrusionOk="0" h="3410" w="4488">
                  <a:moveTo>
                    <a:pt x="4488" y="1"/>
                  </a:moveTo>
                  <a:lnTo>
                    <a:pt x="4488" y="1"/>
                  </a:lnTo>
                  <a:cubicBezTo>
                    <a:pt x="3179" y="896"/>
                    <a:pt x="1630" y="1447"/>
                    <a:pt x="0" y="1700"/>
                  </a:cubicBezTo>
                  <a:cubicBezTo>
                    <a:pt x="115" y="2273"/>
                    <a:pt x="264" y="2847"/>
                    <a:pt x="425" y="3410"/>
                  </a:cubicBezTo>
                  <a:cubicBezTo>
                    <a:pt x="2296" y="3100"/>
                    <a:pt x="3856" y="1803"/>
                    <a:pt x="4488"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0"/>
            <p:cNvSpPr/>
            <p:nvPr/>
          </p:nvSpPr>
          <p:spPr>
            <a:xfrm>
              <a:off x="2347925" y="1973875"/>
              <a:ext cx="29000" cy="24875"/>
            </a:xfrm>
            <a:custGeom>
              <a:rect b="b" l="l" r="r" t="t"/>
              <a:pathLst>
                <a:path extrusionOk="0" h="995" w="1160">
                  <a:moveTo>
                    <a:pt x="666" y="0"/>
                  </a:moveTo>
                  <a:cubicBezTo>
                    <a:pt x="219" y="0"/>
                    <a:pt x="0" y="528"/>
                    <a:pt x="310" y="850"/>
                  </a:cubicBezTo>
                  <a:cubicBezTo>
                    <a:pt x="414" y="950"/>
                    <a:pt x="539" y="995"/>
                    <a:pt x="662" y="995"/>
                  </a:cubicBezTo>
                  <a:cubicBezTo>
                    <a:pt x="918" y="995"/>
                    <a:pt x="1160" y="797"/>
                    <a:pt x="1160" y="494"/>
                  </a:cubicBezTo>
                  <a:cubicBezTo>
                    <a:pt x="1160" y="218"/>
                    <a:pt x="942" y="0"/>
                    <a:pt x="6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0"/>
            <p:cNvSpPr/>
            <p:nvPr/>
          </p:nvSpPr>
          <p:spPr>
            <a:xfrm>
              <a:off x="2330425" y="2009450"/>
              <a:ext cx="58275" cy="58275"/>
            </a:xfrm>
            <a:custGeom>
              <a:rect b="b" l="l" r="r" t="t"/>
              <a:pathLst>
                <a:path extrusionOk="0" h="2331" w="2331">
                  <a:moveTo>
                    <a:pt x="1160" y="1"/>
                  </a:moveTo>
                  <a:cubicBezTo>
                    <a:pt x="517" y="1"/>
                    <a:pt x="0" y="517"/>
                    <a:pt x="0" y="1160"/>
                  </a:cubicBezTo>
                  <a:cubicBezTo>
                    <a:pt x="0" y="1814"/>
                    <a:pt x="517" y="2330"/>
                    <a:pt x="1160" y="2330"/>
                  </a:cubicBezTo>
                  <a:cubicBezTo>
                    <a:pt x="1802" y="2330"/>
                    <a:pt x="2330" y="1814"/>
                    <a:pt x="2330" y="1160"/>
                  </a:cubicBezTo>
                  <a:cubicBezTo>
                    <a:pt x="2330" y="517"/>
                    <a:pt x="1802" y="1"/>
                    <a:pt x="1160" y="1"/>
                  </a:cubicBezTo>
                  <a:close/>
                </a:path>
              </a:pathLst>
            </a:custGeom>
            <a:solidFill>
              <a:srgbClr val="F7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0"/>
            <p:cNvSpPr/>
            <p:nvPr/>
          </p:nvSpPr>
          <p:spPr>
            <a:xfrm>
              <a:off x="2069325" y="1756175"/>
              <a:ext cx="194225" cy="156600"/>
            </a:xfrm>
            <a:custGeom>
              <a:rect b="b" l="l" r="r" t="t"/>
              <a:pathLst>
                <a:path extrusionOk="0" h="6264" w="7769">
                  <a:moveTo>
                    <a:pt x="3470" y="0"/>
                  </a:moveTo>
                  <a:cubicBezTo>
                    <a:pt x="3015" y="0"/>
                    <a:pt x="2563" y="164"/>
                    <a:pt x="2146" y="537"/>
                  </a:cubicBezTo>
                  <a:cubicBezTo>
                    <a:pt x="0" y="2442"/>
                    <a:pt x="2043" y="4450"/>
                    <a:pt x="3409" y="5357"/>
                  </a:cubicBezTo>
                  <a:cubicBezTo>
                    <a:pt x="4384" y="6000"/>
                    <a:pt x="6852" y="6264"/>
                    <a:pt x="6852" y="6264"/>
                  </a:cubicBezTo>
                  <a:cubicBezTo>
                    <a:pt x="7768" y="3544"/>
                    <a:pt x="5584" y="0"/>
                    <a:pt x="3470"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 name="Google Shape;592;p30"/>
          <p:cNvSpPr/>
          <p:nvPr/>
        </p:nvSpPr>
        <p:spPr>
          <a:xfrm>
            <a:off x="6963963" y="803678"/>
            <a:ext cx="1069229" cy="484642"/>
          </a:xfrm>
          <a:custGeom>
            <a:rect b="b" l="l" r="r" t="t"/>
            <a:pathLst>
              <a:path extrusionOk="0" h="33897" w="104775">
                <a:moveTo>
                  <a:pt x="0" y="33528"/>
                </a:moveTo>
                <a:cubicBezTo>
                  <a:pt x="14543" y="36437"/>
                  <a:pt x="25637" y="16412"/>
                  <a:pt x="40386" y="14859"/>
                </a:cubicBezTo>
                <a:cubicBezTo>
                  <a:pt x="50610" y="13783"/>
                  <a:pt x="75088" y="21686"/>
                  <a:pt x="67818" y="28956"/>
                </a:cubicBezTo>
                <a:cubicBezTo>
                  <a:pt x="67216" y="29558"/>
                  <a:pt x="65913" y="28575"/>
                  <a:pt x="65532" y="27813"/>
                </a:cubicBezTo>
                <a:cubicBezTo>
                  <a:pt x="62916" y="22580"/>
                  <a:pt x="69173" y="16093"/>
                  <a:pt x="73533" y="12192"/>
                </a:cubicBezTo>
                <a:cubicBezTo>
                  <a:pt x="81864" y="4738"/>
                  <a:pt x="93596" y="0"/>
                  <a:pt x="104775" y="0"/>
                </a:cubicBezTo>
              </a:path>
            </a:pathLst>
          </a:custGeom>
          <a:noFill/>
          <a:ln cap="flat" cmpd="sng" w="19050">
            <a:solidFill>
              <a:srgbClr val="703316"/>
            </a:solidFill>
            <a:prstDash val="dot"/>
            <a:round/>
            <a:headEnd len="med" w="med" type="none"/>
            <a:tailEnd len="med" w="med" type="none"/>
          </a:ln>
        </p:spPr>
      </p:sp>
      <p:sp>
        <p:nvSpPr>
          <p:cNvPr id="593" name="Google Shape;593;p30"/>
          <p:cNvSpPr txBox="1"/>
          <p:nvPr>
            <p:ph type="title"/>
          </p:nvPr>
        </p:nvSpPr>
        <p:spPr>
          <a:xfrm>
            <a:off x="452550" y="617300"/>
            <a:ext cx="6300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solidFill>
                  <a:srgbClr val="000000"/>
                </a:solidFill>
              </a:rPr>
              <a:t>User Evaluation of the functional prototype</a:t>
            </a:r>
            <a:endParaRPr sz="4000">
              <a:solidFill>
                <a:srgbClr val="000000"/>
              </a:solidFill>
            </a:endParaRPr>
          </a:p>
        </p:txBody>
      </p:sp>
      <p:sp>
        <p:nvSpPr>
          <p:cNvPr id="594" name="Google Shape;594;p30"/>
          <p:cNvSpPr txBox="1"/>
          <p:nvPr/>
        </p:nvSpPr>
        <p:spPr>
          <a:xfrm>
            <a:off x="452550" y="1378975"/>
            <a:ext cx="403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F1C232"/>
                </a:solidFill>
                <a:latin typeface="Muli"/>
                <a:ea typeface="Muli"/>
                <a:cs typeface="Muli"/>
                <a:sym typeface="Muli"/>
              </a:rPr>
              <a:t>Bee in Control</a:t>
            </a:r>
            <a:endParaRPr b="1" sz="2800">
              <a:solidFill>
                <a:srgbClr val="F1C232"/>
              </a:solidFill>
              <a:latin typeface="Muli"/>
              <a:ea typeface="Muli"/>
              <a:cs typeface="Muli"/>
              <a:sym typeface="Muli"/>
            </a:endParaRPr>
          </a:p>
        </p:txBody>
      </p:sp>
      <p:graphicFrame>
        <p:nvGraphicFramePr>
          <p:cNvPr id="595" name="Google Shape;595;p30"/>
          <p:cNvGraphicFramePr/>
          <p:nvPr/>
        </p:nvGraphicFramePr>
        <p:xfrm>
          <a:off x="473600" y="1991990"/>
          <a:ext cx="3000000" cy="3000000"/>
        </p:xfrm>
        <a:graphic>
          <a:graphicData uri="http://schemas.openxmlformats.org/drawingml/2006/table">
            <a:tbl>
              <a:tblPr>
                <a:noFill/>
                <a:tableStyleId>{5CD55BF1-8581-4B60-A3A7-C6AB6109A4D0}</a:tableStyleId>
              </a:tblPr>
              <a:tblGrid>
                <a:gridCol w="3759425"/>
                <a:gridCol w="923275"/>
                <a:gridCol w="821250"/>
                <a:gridCol w="775300"/>
                <a:gridCol w="932425"/>
                <a:gridCol w="935950"/>
              </a:tblGrid>
              <a:tr h="438075">
                <a:tc>
                  <a:txBody>
                    <a:bodyPr/>
                    <a:lstStyle/>
                    <a:p>
                      <a:pPr indent="0" lvl="0" marL="0" rtl="0" algn="l">
                        <a:spcBef>
                          <a:spcPts val="0"/>
                        </a:spcBef>
                        <a:spcAft>
                          <a:spcPts val="0"/>
                        </a:spcAft>
                        <a:buNone/>
                      </a:pPr>
                      <a:r>
                        <a:rPr lang="en" sz="1100"/>
                        <a:t>Task</a:t>
                      </a:r>
                      <a:endParaRPr sz="1100"/>
                    </a:p>
                  </a:txBody>
                  <a:tcPr marT="91425" marB="91425" marR="91425" marL="91425"/>
                </a:tc>
                <a:tc>
                  <a:txBody>
                    <a:bodyPr/>
                    <a:lstStyle/>
                    <a:p>
                      <a:pPr indent="0" lvl="0" marL="0" rtl="0" algn="ctr">
                        <a:spcBef>
                          <a:spcPts val="0"/>
                        </a:spcBef>
                        <a:spcAft>
                          <a:spcPts val="0"/>
                        </a:spcAft>
                        <a:buNone/>
                      </a:pPr>
                      <a:r>
                        <a:rPr lang="en" sz="1100"/>
                        <a:t>Person 1</a:t>
                      </a:r>
                      <a:endParaRPr sz="1100"/>
                    </a:p>
                  </a:txBody>
                  <a:tcPr marT="91425" marB="91425" marR="91425" marL="91425"/>
                </a:tc>
                <a:tc>
                  <a:txBody>
                    <a:bodyPr/>
                    <a:lstStyle/>
                    <a:p>
                      <a:pPr indent="0" lvl="0" marL="0" rtl="0" algn="ctr">
                        <a:spcBef>
                          <a:spcPts val="0"/>
                        </a:spcBef>
                        <a:spcAft>
                          <a:spcPts val="0"/>
                        </a:spcAft>
                        <a:buNone/>
                      </a:pPr>
                      <a:r>
                        <a:rPr lang="en" sz="1100"/>
                        <a:t>Person 2</a:t>
                      </a:r>
                      <a:endParaRPr sz="1100"/>
                    </a:p>
                  </a:txBody>
                  <a:tcPr marT="91425" marB="91425" marR="91425" marL="91425"/>
                </a:tc>
                <a:tc>
                  <a:txBody>
                    <a:bodyPr/>
                    <a:lstStyle/>
                    <a:p>
                      <a:pPr indent="0" lvl="0" marL="0" rtl="0" algn="ctr">
                        <a:spcBef>
                          <a:spcPts val="0"/>
                        </a:spcBef>
                        <a:spcAft>
                          <a:spcPts val="0"/>
                        </a:spcAft>
                        <a:buNone/>
                      </a:pPr>
                      <a:r>
                        <a:rPr lang="en" sz="1100"/>
                        <a:t>Person 3</a:t>
                      </a:r>
                      <a:endParaRPr sz="1100"/>
                    </a:p>
                  </a:txBody>
                  <a:tcPr marT="91425" marB="91425" marR="91425" marL="91425"/>
                </a:tc>
                <a:tc>
                  <a:txBody>
                    <a:bodyPr/>
                    <a:lstStyle/>
                    <a:p>
                      <a:pPr indent="0" lvl="0" marL="0" rtl="0" algn="ctr">
                        <a:spcBef>
                          <a:spcPts val="0"/>
                        </a:spcBef>
                        <a:spcAft>
                          <a:spcPts val="0"/>
                        </a:spcAft>
                        <a:buNone/>
                      </a:pPr>
                      <a:r>
                        <a:rPr lang="en" sz="1100"/>
                        <a:t>Person 4</a:t>
                      </a:r>
                      <a:endParaRPr sz="1100"/>
                    </a:p>
                  </a:txBody>
                  <a:tcPr marT="91425" marB="91425" marR="91425" marL="91425"/>
                </a:tc>
                <a:tc>
                  <a:txBody>
                    <a:bodyPr/>
                    <a:lstStyle/>
                    <a:p>
                      <a:pPr indent="0" lvl="0" marL="0" rtl="0" algn="ctr">
                        <a:spcBef>
                          <a:spcPts val="0"/>
                        </a:spcBef>
                        <a:spcAft>
                          <a:spcPts val="0"/>
                        </a:spcAft>
                        <a:buNone/>
                      </a:pPr>
                      <a:r>
                        <a:rPr lang="en" sz="1100"/>
                        <a:t>Person 5</a:t>
                      </a:r>
                      <a:endParaRPr sz="1100"/>
                    </a:p>
                  </a:txBody>
                  <a:tcPr marT="91425" marB="91425" marR="91425" marL="91425"/>
                </a:tc>
              </a:tr>
              <a:tr h="196025">
                <a:tc>
                  <a:txBody>
                    <a:bodyPr/>
                    <a:lstStyle/>
                    <a:p>
                      <a:pPr indent="0" lvl="0" marL="0" rtl="0" algn="l">
                        <a:lnSpc>
                          <a:spcPct val="115000"/>
                        </a:lnSpc>
                        <a:spcBef>
                          <a:spcPts val="0"/>
                        </a:spcBef>
                        <a:spcAft>
                          <a:spcPts val="0"/>
                        </a:spcAft>
                        <a:buNone/>
                      </a:pPr>
                      <a:r>
                        <a:rPr lang="en" sz="1100"/>
                        <a:t>1- Create an account.</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r>
              <a:tr h="151425">
                <a:tc>
                  <a:txBody>
                    <a:bodyPr/>
                    <a:lstStyle/>
                    <a:p>
                      <a:pPr indent="0" lvl="0" marL="0" rtl="0" algn="l">
                        <a:lnSpc>
                          <a:spcPct val="115000"/>
                        </a:lnSpc>
                        <a:spcBef>
                          <a:spcPts val="0"/>
                        </a:spcBef>
                        <a:spcAft>
                          <a:spcPts val="0"/>
                        </a:spcAft>
                        <a:buNone/>
                      </a:pPr>
                      <a:r>
                        <a:rPr lang="en" sz="1100"/>
                        <a:t>2- View the task list of apiary 1.</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r>
              <a:tr h="108550">
                <a:tc>
                  <a:txBody>
                    <a:bodyPr/>
                    <a:lstStyle/>
                    <a:p>
                      <a:pPr indent="0" lvl="0" marL="0" rtl="0" algn="l">
                        <a:lnSpc>
                          <a:spcPct val="115000"/>
                        </a:lnSpc>
                        <a:spcBef>
                          <a:spcPts val="0"/>
                        </a:spcBef>
                        <a:spcAft>
                          <a:spcPts val="0"/>
                        </a:spcAft>
                        <a:buNone/>
                      </a:pPr>
                      <a:r>
                        <a:rPr lang="en" sz="1100"/>
                        <a:t>3- Check the date of the last harvest of hive 1, from apiary 1.</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r>
              <a:tr h="100000">
                <a:tc>
                  <a:txBody>
                    <a:bodyPr/>
                    <a:lstStyle/>
                    <a:p>
                      <a:pPr indent="0" lvl="0" marL="0" rtl="0" algn="l">
                        <a:spcBef>
                          <a:spcPts val="0"/>
                        </a:spcBef>
                        <a:spcAft>
                          <a:spcPts val="0"/>
                        </a:spcAft>
                        <a:buNone/>
                      </a:pPr>
                      <a:r>
                        <a:rPr lang="en" sz="1100"/>
                        <a:t>4- Add new beehive.</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r>
              <a:tr h="151400">
                <a:tc>
                  <a:txBody>
                    <a:bodyPr/>
                    <a:lstStyle/>
                    <a:p>
                      <a:pPr indent="0" lvl="0" marL="0" rtl="0" algn="l">
                        <a:spcBef>
                          <a:spcPts val="0"/>
                        </a:spcBef>
                        <a:spcAft>
                          <a:spcPts val="0"/>
                        </a:spcAft>
                        <a:buNone/>
                      </a:pPr>
                      <a:r>
                        <a:rPr lang="en" sz="1100"/>
                        <a:t>5- Add new apiary.</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r>
              <a:tr h="264775">
                <a:tc>
                  <a:txBody>
                    <a:bodyPr/>
                    <a:lstStyle/>
                    <a:p>
                      <a:pPr indent="0" lvl="0" marL="0" rtl="0" algn="l">
                        <a:spcBef>
                          <a:spcPts val="0"/>
                        </a:spcBef>
                        <a:spcAft>
                          <a:spcPts val="0"/>
                        </a:spcAft>
                        <a:buNone/>
                      </a:pPr>
                      <a:r>
                        <a:rPr lang="en" sz="1100"/>
                        <a:t>6- Find help/documentation.</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3</a:t>
                      </a:r>
                      <a:endParaRPr sz="1100"/>
                    </a:p>
                  </a:txBody>
                  <a:tcPr marT="91425" marB="91425" marR="91425" marL="91425"/>
                </a:tc>
                <a:tc>
                  <a:txBody>
                    <a:bodyPr/>
                    <a:lstStyle/>
                    <a:p>
                      <a:pPr indent="0" lvl="0" marL="0" rtl="0" algn="ctr">
                        <a:spcBef>
                          <a:spcPts val="0"/>
                        </a:spcBef>
                        <a:spcAft>
                          <a:spcPts val="0"/>
                        </a:spcAft>
                        <a:buNone/>
                      </a:pPr>
                      <a:r>
                        <a:rPr lang="en" sz="1100"/>
                        <a:t>4</a:t>
                      </a:r>
                      <a:endParaRPr sz="1100"/>
                    </a:p>
                  </a:txBody>
                  <a:tcPr marT="91425" marB="91425" marR="91425" marL="91425"/>
                </a:tc>
                <a:tc>
                  <a:txBody>
                    <a:bodyPr/>
                    <a:lstStyle/>
                    <a:p>
                      <a:pPr indent="0" lvl="0" marL="0" rtl="0" algn="ctr">
                        <a:spcBef>
                          <a:spcPts val="0"/>
                        </a:spcBef>
                        <a:spcAft>
                          <a:spcPts val="0"/>
                        </a:spcAft>
                        <a:buNone/>
                      </a:pPr>
                      <a:r>
                        <a:rPr lang="en" sz="1100"/>
                        <a:t>4</a:t>
                      </a:r>
                      <a:endParaRPr sz="1100"/>
                    </a:p>
                  </a:txBody>
                  <a:tcPr marT="91425" marB="91425" marR="91425" marL="91425"/>
                </a:tc>
                <a:tc>
                  <a:txBody>
                    <a:bodyPr/>
                    <a:lstStyle/>
                    <a:p>
                      <a:pPr indent="0" lvl="0" marL="0" rtl="0" algn="ctr">
                        <a:spcBef>
                          <a:spcPts val="0"/>
                        </a:spcBef>
                        <a:spcAft>
                          <a:spcPts val="0"/>
                        </a:spcAft>
                        <a:buNone/>
                      </a:pPr>
                      <a:r>
                        <a:rPr lang="en" sz="1100"/>
                        <a:t>3</a:t>
                      </a:r>
                      <a:endParaRPr sz="1100"/>
                    </a:p>
                  </a:txBody>
                  <a:tcPr marT="91425" marB="91425" marR="91425" marL="91425"/>
                </a:tc>
              </a:tr>
              <a:tr h="205000">
                <a:tc>
                  <a:txBody>
                    <a:bodyPr/>
                    <a:lstStyle/>
                    <a:p>
                      <a:pPr indent="0" lvl="0" marL="0" rtl="0" algn="l">
                        <a:spcBef>
                          <a:spcPts val="0"/>
                        </a:spcBef>
                        <a:spcAft>
                          <a:spcPts val="0"/>
                        </a:spcAft>
                        <a:buNone/>
                      </a:pPr>
                      <a:r>
                        <a:rPr lang="en" sz="1100"/>
                        <a:t>7- Add task in apiary 1.</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5</a:t>
                      </a:r>
                      <a:endParaRPr sz="1100"/>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3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F1C232"/>
                </a:solidFill>
              </a:rPr>
              <a:t>‹#›</a:t>
            </a:fld>
            <a:endParaRPr>
              <a:solidFill>
                <a:srgbClr val="F1C232"/>
              </a:solidFill>
            </a:endParaRPr>
          </a:p>
        </p:txBody>
      </p:sp>
      <p:grpSp>
        <p:nvGrpSpPr>
          <p:cNvPr id="601" name="Google Shape;601;p31"/>
          <p:cNvGrpSpPr/>
          <p:nvPr/>
        </p:nvGrpSpPr>
        <p:grpSpPr>
          <a:xfrm>
            <a:off x="7939611" y="338899"/>
            <a:ext cx="540962" cy="591542"/>
            <a:chOff x="2013650" y="1733325"/>
            <a:chExt cx="407750" cy="445875"/>
          </a:xfrm>
        </p:grpSpPr>
        <p:sp>
          <p:nvSpPr>
            <p:cNvPr id="602" name="Google Shape;602;p31"/>
            <p:cNvSpPr/>
            <p:nvPr/>
          </p:nvSpPr>
          <p:spPr>
            <a:xfrm>
              <a:off x="2013650" y="1998550"/>
              <a:ext cx="72900" cy="42200"/>
            </a:xfrm>
            <a:custGeom>
              <a:rect b="b" l="l" r="r" t="t"/>
              <a:pathLst>
                <a:path extrusionOk="0" h="1688" w="2916">
                  <a:moveTo>
                    <a:pt x="2916" y="0"/>
                  </a:moveTo>
                  <a:lnTo>
                    <a:pt x="0" y="838"/>
                  </a:lnTo>
                  <a:lnTo>
                    <a:pt x="2916" y="1688"/>
                  </a:lnTo>
                  <a:lnTo>
                    <a:pt x="2916" y="0"/>
                  </a:ln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1"/>
            <p:cNvSpPr/>
            <p:nvPr/>
          </p:nvSpPr>
          <p:spPr>
            <a:xfrm>
              <a:off x="2124975" y="1733325"/>
              <a:ext cx="176625" cy="179450"/>
            </a:xfrm>
            <a:custGeom>
              <a:rect b="b" l="l" r="r" t="t"/>
              <a:pathLst>
                <a:path extrusionOk="0" h="7178" w="7065">
                  <a:moveTo>
                    <a:pt x="3453" y="0"/>
                  </a:moveTo>
                  <a:cubicBezTo>
                    <a:pt x="3206" y="0"/>
                    <a:pt x="2946" y="49"/>
                    <a:pt x="2675" y="154"/>
                  </a:cubicBezTo>
                  <a:cubicBezTo>
                    <a:pt x="1" y="1198"/>
                    <a:pt x="1206" y="3792"/>
                    <a:pt x="2170" y="5112"/>
                  </a:cubicBezTo>
                  <a:cubicBezTo>
                    <a:pt x="2858" y="6064"/>
                    <a:pt x="5085" y="7178"/>
                    <a:pt x="5085" y="7178"/>
                  </a:cubicBezTo>
                  <a:cubicBezTo>
                    <a:pt x="7065" y="4719"/>
                    <a:pt x="5885" y="0"/>
                    <a:pt x="3453"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1"/>
            <p:cNvSpPr/>
            <p:nvPr/>
          </p:nvSpPr>
          <p:spPr>
            <a:xfrm>
              <a:off x="2124450" y="2109350"/>
              <a:ext cx="34550" cy="62175"/>
            </a:xfrm>
            <a:custGeom>
              <a:rect b="b" l="l" r="r" t="t"/>
              <a:pathLst>
                <a:path extrusionOk="0" h="2487" w="1382">
                  <a:moveTo>
                    <a:pt x="961" y="1"/>
                  </a:moveTo>
                  <a:cubicBezTo>
                    <a:pt x="823" y="1"/>
                    <a:pt x="682" y="70"/>
                    <a:pt x="618" y="228"/>
                  </a:cubicBezTo>
                  <a:cubicBezTo>
                    <a:pt x="377" y="825"/>
                    <a:pt x="194" y="1433"/>
                    <a:pt x="56" y="2053"/>
                  </a:cubicBezTo>
                  <a:cubicBezTo>
                    <a:pt x="1" y="2315"/>
                    <a:pt x="219" y="2486"/>
                    <a:pt x="425" y="2486"/>
                  </a:cubicBezTo>
                  <a:cubicBezTo>
                    <a:pt x="561" y="2486"/>
                    <a:pt x="692" y="2411"/>
                    <a:pt x="733" y="2237"/>
                  </a:cubicBezTo>
                  <a:cubicBezTo>
                    <a:pt x="859" y="1617"/>
                    <a:pt x="1043" y="1009"/>
                    <a:pt x="1284" y="423"/>
                  </a:cubicBezTo>
                  <a:cubicBezTo>
                    <a:pt x="1382" y="166"/>
                    <a:pt x="1175" y="1"/>
                    <a:pt x="9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1"/>
            <p:cNvSpPr/>
            <p:nvPr/>
          </p:nvSpPr>
          <p:spPr>
            <a:xfrm>
              <a:off x="2186950" y="2116975"/>
              <a:ext cx="20550" cy="62225"/>
            </a:xfrm>
            <a:custGeom>
              <a:rect b="b" l="l" r="r" t="t"/>
              <a:pathLst>
                <a:path extrusionOk="0" h="2489" w="822">
                  <a:moveTo>
                    <a:pt x="478" y="1"/>
                  </a:moveTo>
                  <a:cubicBezTo>
                    <a:pt x="305" y="1"/>
                    <a:pt x="127" y="113"/>
                    <a:pt x="116" y="336"/>
                  </a:cubicBezTo>
                  <a:cubicBezTo>
                    <a:pt x="93" y="945"/>
                    <a:pt x="58" y="1553"/>
                    <a:pt x="12" y="2161"/>
                  </a:cubicBezTo>
                  <a:cubicBezTo>
                    <a:pt x="1" y="2379"/>
                    <a:pt x="167" y="2488"/>
                    <a:pt x="341" y="2488"/>
                  </a:cubicBezTo>
                  <a:cubicBezTo>
                    <a:pt x="514" y="2488"/>
                    <a:pt x="695" y="2379"/>
                    <a:pt x="712" y="2161"/>
                  </a:cubicBezTo>
                  <a:cubicBezTo>
                    <a:pt x="747" y="1553"/>
                    <a:pt x="781" y="945"/>
                    <a:pt x="816" y="336"/>
                  </a:cubicBezTo>
                  <a:cubicBezTo>
                    <a:pt x="821" y="113"/>
                    <a:pt x="652" y="1"/>
                    <a:pt x="4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1"/>
            <p:cNvSpPr/>
            <p:nvPr/>
          </p:nvSpPr>
          <p:spPr>
            <a:xfrm>
              <a:off x="2261850" y="2116975"/>
              <a:ext cx="24800" cy="62025"/>
            </a:xfrm>
            <a:custGeom>
              <a:rect b="b" l="l" r="r" t="t"/>
              <a:pathLst>
                <a:path extrusionOk="0" h="2481" w="992">
                  <a:moveTo>
                    <a:pt x="343" y="1"/>
                  </a:moveTo>
                  <a:cubicBezTo>
                    <a:pt x="170" y="1"/>
                    <a:pt x="0" y="113"/>
                    <a:pt x="12" y="336"/>
                  </a:cubicBezTo>
                  <a:cubicBezTo>
                    <a:pt x="35" y="968"/>
                    <a:pt x="115" y="1610"/>
                    <a:pt x="264" y="2230"/>
                  </a:cubicBezTo>
                  <a:cubicBezTo>
                    <a:pt x="306" y="2405"/>
                    <a:pt x="438" y="2480"/>
                    <a:pt x="574" y="2480"/>
                  </a:cubicBezTo>
                  <a:cubicBezTo>
                    <a:pt x="778" y="2480"/>
                    <a:pt x="992" y="2312"/>
                    <a:pt x="930" y="2058"/>
                  </a:cubicBezTo>
                  <a:cubicBezTo>
                    <a:pt x="804" y="1484"/>
                    <a:pt x="723" y="910"/>
                    <a:pt x="700" y="336"/>
                  </a:cubicBezTo>
                  <a:cubicBezTo>
                    <a:pt x="695" y="113"/>
                    <a:pt x="517" y="1"/>
                    <a:pt x="3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1"/>
            <p:cNvSpPr/>
            <p:nvPr/>
          </p:nvSpPr>
          <p:spPr>
            <a:xfrm>
              <a:off x="2310350" y="2112000"/>
              <a:ext cx="35200" cy="56075"/>
            </a:xfrm>
            <a:custGeom>
              <a:rect b="b" l="l" r="r" t="t"/>
              <a:pathLst>
                <a:path extrusionOk="0" h="2243" w="1408">
                  <a:moveTo>
                    <a:pt x="465" y="1"/>
                  </a:moveTo>
                  <a:cubicBezTo>
                    <a:pt x="242" y="1"/>
                    <a:pt x="0" y="252"/>
                    <a:pt x="126" y="535"/>
                  </a:cubicBezTo>
                  <a:cubicBezTo>
                    <a:pt x="333" y="1006"/>
                    <a:pt x="505" y="1499"/>
                    <a:pt x="654" y="1993"/>
                  </a:cubicBezTo>
                  <a:cubicBezTo>
                    <a:pt x="709" y="2167"/>
                    <a:pt x="848" y="2242"/>
                    <a:pt x="987" y="2242"/>
                  </a:cubicBezTo>
                  <a:cubicBezTo>
                    <a:pt x="1197" y="2242"/>
                    <a:pt x="1407" y="2071"/>
                    <a:pt x="1331" y="1809"/>
                  </a:cubicBezTo>
                  <a:cubicBezTo>
                    <a:pt x="1159" y="1258"/>
                    <a:pt x="953" y="707"/>
                    <a:pt x="723" y="180"/>
                  </a:cubicBezTo>
                  <a:cubicBezTo>
                    <a:pt x="665" y="53"/>
                    <a:pt x="567" y="1"/>
                    <a:pt x="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1"/>
            <p:cNvSpPr/>
            <p:nvPr/>
          </p:nvSpPr>
          <p:spPr>
            <a:xfrm>
              <a:off x="2160550" y="2086050"/>
              <a:ext cx="76650" cy="48250"/>
            </a:xfrm>
            <a:custGeom>
              <a:rect b="b" l="l" r="r" t="t"/>
              <a:pathLst>
                <a:path extrusionOk="0" h="1930" w="3066">
                  <a:moveTo>
                    <a:pt x="1" y="1"/>
                  </a:moveTo>
                  <a:lnTo>
                    <a:pt x="1" y="1"/>
                  </a:lnTo>
                  <a:cubicBezTo>
                    <a:pt x="127" y="586"/>
                    <a:pt x="288" y="1172"/>
                    <a:pt x="494" y="1734"/>
                  </a:cubicBezTo>
                  <a:cubicBezTo>
                    <a:pt x="953" y="1872"/>
                    <a:pt x="1424" y="1929"/>
                    <a:pt x="1895" y="1929"/>
                  </a:cubicBezTo>
                  <a:lnTo>
                    <a:pt x="3065" y="1929"/>
                  </a:lnTo>
                  <a:cubicBezTo>
                    <a:pt x="2882" y="1401"/>
                    <a:pt x="2744" y="873"/>
                    <a:pt x="2629" y="322"/>
                  </a:cubicBezTo>
                  <a:cubicBezTo>
                    <a:pt x="1745" y="288"/>
                    <a:pt x="862" y="173"/>
                    <a:pt x="1"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1"/>
            <p:cNvSpPr/>
            <p:nvPr/>
          </p:nvSpPr>
          <p:spPr>
            <a:xfrm>
              <a:off x="2145075" y="1876900"/>
              <a:ext cx="88675" cy="217225"/>
            </a:xfrm>
            <a:custGeom>
              <a:rect b="b" l="l" r="r" t="t"/>
              <a:pathLst>
                <a:path extrusionOk="0" h="8689" w="3547">
                  <a:moveTo>
                    <a:pt x="2514" y="0"/>
                  </a:moveTo>
                  <a:cubicBezTo>
                    <a:pt x="2009" y="0"/>
                    <a:pt x="1492" y="80"/>
                    <a:pt x="999" y="230"/>
                  </a:cubicBezTo>
                  <a:cubicBezTo>
                    <a:pt x="126" y="2858"/>
                    <a:pt x="0" y="5670"/>
                    <a:pt x="608" y="8367"/>
                  </a:cubicBezTo>
                  <a:cubicBezTo>
                    <a:pt x="1481" y="8539"/>
                    <a:pt x="2364" y="8654"/>
                    <a:pt x="3248" y="8688"/>
                  </a:cubicBezTo>
                  <a:cubicBezTo>
                    <a:pt x="2663" y="5888"/>
                    <a:pt x="2915" y="2835"/>
                    <a:pt x="3547"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1"/>
            <p:cNvSpPr/>
            <p:nvPr/>
          </p:nvSpPr>
          <p:spPr>
            <a:xfrm>
              <a:off x="2095425" y="2067700"/>
              <a:ext cx="77500" cy="61700"/>
            </a:xfrm>
            <a:custGeom>
              <a:rect b="b" l="l" r="r" t="t"/>
              <a:pathLst>
                <a:path extrusionOk="0" h="2468" w="3100">
                  <a:moveTo>
                    <a:pt x="0" y="0"/>
                  </a:moveTo>
                  <a:lnTo>
                    <a:pt x="0" y="0"/>
                  </a:lnTo>
                  <a:cubicBezTo>
                    <a:pt x="666" y="1206"/>
                    <a:pt x="1779" y="2089"/>
                    <a:pt x="3099" y="2468"/>
                  </a:cubicBezTo>
                  <a:cubicBezTo>
                    <a:pt x="2893" y="1906"/>
                    <a:pt x="2732" y="1320"/>
                    <a:pt x="2594" y="735"/>
                  </a:cubicBezTo>
                  <a:cubicBezTo>
                    <a:pt x="1711" y="563"/>
                    <a:pt x="838" y="31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1"/>
            <p:cNvSpPr/>
            <p:nvPr/>
          </p:nvSpPr>
          <p:spPr>
            <a:xfrm>
              <a:off x="2079350" y="1882625"/>
              <a:ext cx="90700" cy="203750"/>
            </a:xfrm>
            <a:custGeom>
              <a:rect b="b" l="l" r="r" t="t"/>
              <a:pathLst>
                <a:path extrusionOk="0" h="8150" w="3628">
                  <a:moveTo>
                    <a:pt x="3628" y="1"/>
                  </a:moveTo>
                  <a:lnTo>
                    <a:pt x="3628" y="1"/>
                  </a:lnTo>
                  <a:cubicBezTo>
                    <a:pt x="1470" y="666"/>
                    <a:pt x="1" y="2663"/>
                    <a:pt x="1" y="4936"/>
                  </a:cubicBezTo>
                  <a:cubicBezTo>
                    <a:pt x="1" y="5797"/>
                    <a:pt x="219" y="6657"/>
                    <a:pt x="643" y="7415"/>
                  </a:cubicBezTo>
                  <a:cubicBezTo>
                    <a:pt x="1481" y="7725"/>
                    <a:pt x="2354" y="7977"/>
                    <a:pt x="3237" y="8149"/>
                  </a:cubicBezTo>
                  <a:cubicBezTo>
                    <a:pt x="2618" y="5452"/>
                    <a:pt x="2755" y="2629"/>
                    <a:pt x="36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1"/>
            <p:cNvSpPr/>
            <p:nvPr/>
          </p:nvSpPr>
          <p:spPr>
            <a:xfrm>
              <a:off x="2226275" y="2090075"/>
              <a:ext cx="86375" cy="44225"/>
            </a:xfrm>
            <a:custGeom>
              <a:rect b="b" l="l" r="r" t="t"/>
              <a:pathLst>
                <a:path extrusionOk="0" h="1769" w="3455">
                  <a:moveTo>
                    <a:pt x="3019" y="1"/>
                  </a:moveTo>
                  <a:cubicBezTo>
                    <a:pt x="2262" y="122"/>
                    <a:pt x="1500" y="178"/>
                    <a:pt x="735" y="178"/>
                  </a:cubicBezTo>
                  <a:cubicBezTo>
                    <a:pt x="490" y="178"/>
                    <a:pt x="245" y="172"/>
                    <a:pt x="0" y="161"/>
                  </a:cubicBezTo>
                  <a:lnTo>
                    <a:pt x="0" y="161"/>
                  </a:lnTo>
                  <a:cubicBezTo>
                    <a:pt x="103" y="712"/>
                    <a:pt x="253" y="1240"/>
                    <a:pt x="425" y="1768"/>
                  </a:cubicBezTo>
                  <a:lnTo>
                    <a:pt x="2651" y="1768"/>
                  </a:lnTo>
                  <a:cubicBezTo>
                    <a:pt x="2915" y="1768"/>
                    <a:pt x="3191" y="1757"/>
                    <a:pt x="3455" y="1711"/>
                  </a:cubicBezTo>
                  <a:cubicBezTo>
                    <a:pt x="3283" y="1148"/>
                    <a:pt x="3145" y="574"/>
                    <a:pt x="30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1"/>
            <p:cNvSpPr/>
            <p:nvPr/>
          </p:nvSpPr>
          <p:spPr>
            <a:xfrm>
              <a:off x="2211625" y="1876900"/>
              <a:ext cx="93850" cy="217650"/>
            </a:xfrm>
            <a:custGeom>
              <a:rect b="b" l="l" r="r" t="t"/>
              <a:pathLst>
                <a:path extrusionOk="0" h="8706" w="3754">
                  <a:moveTo>
                    <a:pt x="885" y="0"/>
                  </a:moveTo>
                  <a:cubicBezTo>
                    <a:pt x="253" y="2835"/>
                    <a:pt x="1" y="5888"/>
                    <a:pt x="575" y="8688"/>
                  </a:cubicBezTo>
                  <a:cubicBezTo>
                    <a:pt x="822" y="8699"/>
                    <a:pt x="1070" y="8705"/>
                    <a:pt x="1316" y="8705"/>
                  </a:cubicBezTo>
                  <a:cubicBezTo>
                    <a:pt x="2086" y="8705"/>
                    <a:pt x="2851" y="8649"/>
                    <a:pt x="3616" y="8528"/>
                  </a:cubicBezTo>
                  <a:cubicBezTo>
                    <a:pt x="3019" y="5739"/>
                    <a:pt x="2973" y="2846"/>
                    <a:pt x="3754" y="34"/>
                  </a:cubicBezTo>
                  <a:cubicBezTo>
                    <a:pt x="3582" y="12"/>
                    <a:pt x="3410" y="0"/>
                    <a:pt x="32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1"/>
            <p:cNvSpPr/>
            <p:nvPr/>
          </p:nvSpPr>
          <p:spPr>
            <a:xfrm>
              <a:off x="2285950" y="1877750"/>
              <a:ext cx="135450" cy="212650"/>
            </a:xfrm>
            <a:custGeom>
              <a:rect b="b" l="l" r="r" t="t"/>
              <a:pathLst>
                <a:path extrusionOk="0" h="8506" w="5418">
                  <a:moveTo>
                    <a:pt x="781" y="0"/>
                  </a:moveTo>
                  <a:cubicBezTo>
                    <a:pt x="0" y="2824"/>
                    <a:pt x="46" y="5705"/>
                    <a:pt x="643" y="8505"/>
                  </a:cubicBezTo>
                  <a:cubicBezTo>
                    <a:pt x="2273" y="8253"/>
                    <a:pt x="3822" y="7702"/>
                    <a:pt x="5131" y="6806"/>
                  </a:cubicBezTo>
                  <a:cubicBezTo>
                    <a:pt x="5326" y="6267"/>
                    <a:pt x="5418" y="5693"/>
                    <a:pt x="5418" y="5131"/>
                  </a:cubicBezTo>
                  <a:cubicBezTo>
                    <a:pt x="5406" y="2480"/>
                    <a:pt x="3409" y="276"/>
                    <a:pt x="781"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1"/>
            <p:cNvSpPr/>
            <p:nvPr/>
          </p:nvSpPr>
          <p:spPr>
            <a:xfrm>
              <a:off x="2302025" y="2047600"/>
              <a:ext cx="112200" cy="85250"/>
            </a:xfrm>
            <a:custGeom>
              <a:rect b="b" l="l" r="r" t="t"/>
              <a:pathLst>
                <a:path extrusionOk="0" h="3410" w="4488">
                  <a:moveTo>
                    <a:pt x="4488" y="1"/>
                  </a:moveTo>
                  <a:lnTo>
                    <a:pt x="4488" y="1"/>
                  </a:lnTo>
                  <a:cubicBezTo>
                    <a:pt x="3179" y="896"/>
                    <a:pt x="1630" y="1447"/>
                    <a:pt x="0" y="1700"/>
                  </a:cubicBezTo>
                  <a:cubicBezTo>
                    <a:pt x="115" y="2273"/>
                    <a:pt x="264" y="2847"/>
                    <a:pt x="425" y="3410"/>
                  </a:cubicBezTo>
                  <a:cubicBezTo>
                    <a:pt x="2296" y="3100"/>
                    <a:pt x="3856" y="1803"/>
                    <a:pt x="4488"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1"/>
            <p:cNvSpPr/>
            <p:nvPr/>
          </p:nvSpPr>
          <p:spPr>
            <a:xfrm>
              <a:off x="2347925" y="1973875"/>
              <a:ext cx="29000" cy="24875"/>
            </a:xfrm>
            <a:custGeom>
              <a:rect b="b" l="l" r="r" t="t"/>
              <a:pathLst>
                <a:path extrusionOk="0" h="995" w="1160">
                  <a:moveTo>
                    <a:pt x="666" y="0"/>
                  </a:moveTo>
                  <a:cubicBezTo>
                    <a:pt x="219" y="0"/>
                    <a:pt x="0" y="528"/>
                    <a:pt x="310" y="850"/>
                  </a:cubicBezTo>
                  <a:cubicBezTo>
                    <a:pt x="414" y="950"/>
                    <a:pt x="539" y="995"/>
                    <a:pt x="662" y="995"/>
                  </a:cubicBezTo>
                  <a:cubicBezTo>
                    <a:pt x="918" y="995"/>
                    <a:pt x="1160" y="797"/>
                    <a:pt x="1160" y="494"/>
                  </a:cubicBezTo>
                  <a:cubicBezTo>
                    <a:pt x="1160" y="218"/>
                    <a:pt x="942" y="0"/>
                    <a:pt x="6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1"/>
            <p:cNvSpPr/>
            <p:nvPr/>
          </p:nvSpPr>
          <p:spPr>
            <a:xfrm>
              <a:off x="2330425" y="2009450"/>
              <a:ext cx="58275" cy="58275"/>
            </a:xfrm>
            <a:custGeom>
              <a:rect b="b" l="l" r="r" t="t"/>
              <a:pathLst>
                <a:path extrusionOk="0" h="2331" w="2331">
                  <a:moveTo>
                    <a:pt x="1160" y="1"/>
                  </a:moveTo>
                  <a:cubicBezTo>
                    <a:pt x="517" y="1"/>
                    <a:pt x="0" y="517"/>
                    <a:pt x="0" y="1160"/>
                  </a:cubicBezTo>
                  <a:cubicBezTo>
                    <a:pt x="0" y="1814"/>
                    <a:pt x="517" y="2330"/>
                    <a:pt x="1160" y="2330"/>
                  </a:cubicBezTo>
                  <a:cubicBezTo>
                    <a:pt x="1802" y="2330"/>
                    <a:pt x="2330" y="1814"/>
                    <a:pt x="2330" y="1160"/>
                  </a:cubicBezTo>
                  <a:cubicBezTo>
                    <a:pt x="2330" y="517"/>
                    <a:pt x="1802" y="1"/>
                    <a:pt x="1160" y="1"/>
                  </a:cubicBezTo>
                  <a:close/>
                </a:path>
              </a:pathLst>
            </a:custGeom>
            <a:solidFill>
              <a:srgbClr val="F7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1"/>
            <p:cNvSpPr/>
            <p:nvPr/>
          </p:nvSpPr>
          <p:spPr>
            <a:xfrm>
              <a:off x="2069325" y="1756175"/>
              <a:ext cx="194225" cy="156600"/>
            </a:xfrm>
            <a:custGeom>
              <a:rect b="b" l="l" r="r" t="t"/>
              <a:pathLst>
                <a:path extrusionOk="0" h="6264" w="7769">
                  <a:moveTo>
                    <a:pt x="3470" y="0"/>
                  </a:moveTo>
                  <a:cubicBezTo>
                    <a:pt x="3015" y="0"/>
                    <a:pt x="2563" y="164"/>
                    <a:pt x="2146" y="537"/>
                  </a:cubicBezTo>
                  <a:cubicBezTo>
                    <a:pt x="0" y="2442"/>
                    <a:pt x="2043" y="4450"/>
                    <a:pt x="3409" y="5357"/>
                  </a:cubicBezTo>
                  <a:cubicBezTo>
                    <a:pt x="4384" y="6000"/>
                    <a:pt x="6852" y="6264"/>
                    <a:pt x="6852" y="6264"/>
                  </a:cubicBezTo>
                  <a:cubicBezTo>
                    <a:pt x="7768" y="3544"/>
                    <a:pt x="5584" y="0"/>
                    <a:pt x="3470"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 name="Google Shape;619;p31"/>
          <p:cNvSpPr/>
          <p:nvPr/>
        </p:nvSpPr>
        <p:spPr>
          <a:xfrm>
            <a:off x="6963963" y="803678"/>
            <a:ext cx="1069229" cy="484642"/>
          </a:xfrm>
          <a:custGeom>
            <a:rect b="b" l="l" r="r" t="t"/>
            <a:pathLst>
              <a:path extrusionOk="0" h="33897" w="104775">
                <a:moveTo>
                  <a:pt x="0" y="33528"/>
                </a:moveTo>
                <a:cubicBezTo>
                  <a:pt x="14543" y="36437"/>
                  <a:pt x="25637" y="16412"/>
                  <a:pt x="40386" y="14859"/>
                </a:cubicBezTo>
                <a:cubicBezTo>
                  <a:pt x="50610" y="13783"/>
                  <a:pt x="75088" y="21686"/>
                  <a:pt x="67818" y="28956"/>
                </a:cubicBezTo>
                <a:cubicBezTo>
                  <a:pt x="67216" y="29558"/>
                  <a:pt x="65913" y="28575"/>
                  <a:pt x="65532" y="27813"/>
                </a:cubicBezTo>
                <a:cubicBezTo>
                  <a:pt x="62916" y="22580"/>
                  <a:pt x="69173" y="16093"/>
                  <a:pt x="73533" y="12192"/>
                </a:cubicBezTo>
                <a:cubicBezTo>
                  <a:pt x="81864" y="4738"/>
                  <a:pt x="93596" y="0"/>
                  <a:pt x="104775" y="0"/>
                </a:cubicBezTo>
              </a:path>
            </a:pathLst>
          </a:custGeom>
          <a:noFill/>
          <a:ln cap="flat" cmpd="sng" w="19050">
            <a:solidFill>
              <a:srgbClr val="703316"/>
            </a:solidFill>
            <a:prstDash val="dot"/>
            <a:round/>
            <a:headEnd len="med" w="med" type="none"/>
            <a:tailEnd len="med" w="med" type="none"/>
          </a:ln>
        </p:spPr>
      </p:sp>
      <p:sp>
        <p:nvSpPr>
          <p:cNvPr id="620" name="Google Shape;620;p31"/>
          <p:cNvSpPr txBox="1"/>
          <p:nvPr>
            <p:ph type="title"/>
          </p:nvPr>
        </p:nvSpPr>
        <p:spPr>
          <a:xfrm>
            <a:off x="452550" y="388700"/>
            <a:ext cx="6300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solidFill>
                  <a:srgbClr val="000000"/>
                </a:solidFill>
              </a:rPr>
              <a:t>User Evaluation of the functional prototype</a:t>
            </a:r>
            <a:endParaRPr sz="4000">
              <a:solidFill>
                <a:srgbClr val="000000"/>
              </a:solidFill>
            </a:endParaRPr>
          </a:p>
        </p:txBody>
      </p:sp>
      <p:sp>
        <p:nvSpPr>
          <p:cNvPr id="621" name="Google Shape;621;p31"/>
          <p:cNvSpPr txBox="1"/>
          <p:nvPr/>
        </p:nvSpPr>
        <p:spPr>
          <a:xfrm>
            <a:off x="452550" y="1302775"/>
            <a:ext cx="403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F1C232"/>
                </a:solidFill>
                <a:latin typeface="Muli"/>
                <a:ea typeface="Muli"/>
                <a:cs typeface="Muli"/>
                <a:sym typeface="Muli"/>
              </a:rPr>
              <a:t>Bee in Control</a:t>
            </a:r>
            <a:endParaRPr b="1" sz="2800">
              <a:solidFill>
                <a:srgbClr val="F1C232"/>
              </a:solidFill>
              <a:latin typeface="Muli"/>
              <a:ea typeface="Muli"/>
              <a:cs typeface="Muli"/>
              <a:sym typeface="Muli"/>
            </a:endParaRPr>
          </a:p>
        </p:txBody>
      </p:sp>
      <p:graphicFrame>
        <p:nvGraphicFramePr>
          <p:cNvPr id="622" name="Google Shape;622;p31"/>
          <p:cNvGraphicFramePr/>
          <p:nvPr/>
        </p:nvGraphicFramePr>
        <p:xfrm>
          <a:off x="452550" y="1968628"/>
          <a:ext cx="3000000" cy="3000000"/>
        </p:xfrm>
        <a:graphic>
          <a:graphicData uri="http://schemas.openxmlformats.org/drawingml/2006/table">
            <a:tbl>
              <a:tblPr>
                <a:noFill/>
                <a:tableStyleId>{5CD55BF1-8581-4B60-A3A7-C6AB6109A4D0}</a:tableStyleId>
              </a:tblPr>
              <a:tblGrid>
                <a:gridCol w="3380950"/>
                <a:gridCol w="5051100"/>
              </a:tblGrid>
              <a:tr h="396225">
                <a:tc>
                  <a:txBody>
                    <a:bodyPr/>
                    <a:lstStyle/>
                    <a:p>
                      <a:pPr indent="0" lvl="0" marL="0" rtl="0" algn="ctr">
                        <a:spcBef>
                          <a:spcPts val="0"/>
                        </a:spcBef>
                        <a:spcAft>
                          <a:spcPts val="0"/>
                        </a:spcAft>
                        <a:buNone/>
                      </a:pPr>
                      <a:r>
                        <a:rPr b="1" lang="en"/>
                        <a:t>Problems</a:t>
                      </a:r>
                      <a:endParaRPr b="1"/>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F1C232"/>
                    </a:solidFill>
                  </a:tcPr>
                </a:tc>
                <a:tc>
                  <a:txBody>
                    <a:bodyPr/>
                    <a:lstStyle/>
                    <a:p>
                      <a:pPr indent="0" lvl="0" marL="0" rtl="0" algn="ctr">
                        <a:spcBef>
                          <a:spcPts val="0"/>
                        </a:spcBef>
                        <a:spcAft>
                          <a:spcPts val="0"/>
                        </a:spcAft>
                        <a:buNone/>
                      </a:pPr>
                      <a:r>
                        <a:rPr b="1" lang="en"/>
                        <a:t>Solutions</a:t>
                      </a:r>
                      <a:endParaRPr b="1"/>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F1C232"/>
                    </a:solidFill>
                  </a:tcPr>
                </a:tc>
              </a:tr>
              <a:tr h="396225">
                <a:tc>
                  <a:txBody>
                    <a:bodyPr/>
                    <a:lstStyle/>
                    <a:p>
                      <a:pPr indent="0" lvl="0" marL="0" rtl="0" algn="l">
                        <a:lnSpc>
                          <a:spcPct val="115000"/>
                        </a:lnSpc>
                        <a:spcBef>
                          <a:spcPts val="0"/>
                        </a:spcBef>
                        <a:spcAft>
                          <a:spcPts val="0"/>
                        </a:spcAft>
                        <a:buNone/>
                      </a:pPr>
                      <a:r>
                        <a:rPr lang="en"/>
                        <a:t>Find help</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t>Make the symbol more </a:t>
                      </a:r>
                      <a:r>
                        <a:rPr lang="en"/>
                        <a:t>noticeable</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96225">
                <a:tc>
                  <a:txBody>
                    <a:bodyPr/>
                    <a:lstStyle/>
                    <a:p>
                      <a:pPr indent="0" lvl="0" marL="0" rtl="0" algn="l">
                        <a:lnSpc>
                          <a:spcPct val="115000"/>
                        </a:lnSpc>
                        <a:spcBef>
                          <a:spcPts val="0"/>
                        </a:spcBef>
                        <a:spcAft>
                          <a:spcPts val="0"/>
                        </a:spcAft>
                        <a:buNone/>
                      </a:pPr>
                      <a:r>
                        <a:rPr lang="en"/>
                        <a:t>See tasks button not relevant enough</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t>Make the button more relevant and by adding better contrast</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288100">
                <a:tc>
                  <a:txBody>
                    <a:bodyPr/>
                    <a:lstStyle/>
                    <a:p>
                      <a:pPr indent="0" lvl="0" marL="0" rtl="0" algn="l">
                        <a:lnSpc>
                          <a:spcPct val="115000"/>
                        </a:lnSpc>
                        <a:spcBef>
                          <a:spcPts val="0"/>
                        </a:spcBef>
                        <a:spcAft>
                          <a:spcPts val="0"/>
                        </a:spcAft>
                        <a:buNone/>
                      </a:pPr>
                      <a:r>
                        <a:rPr lang="en"/>
                        <a:t>Report button too hidden</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t>W</a:t>
                      </a:r>
                      <a:r>
                        <a:rPr lang="en"/>
                        <a:t>e added the button to the beehives page</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288100">
                <a:tc>
                  <a:txBody>
                    <a:bodyPr/>
                    <a:lstStyle/>
                    <a:p>
                      <a:pPr indent="0" lvl="0" marL="0" rtl="0" algn="l">
                        <a:lnSpc>
                          <a:spcPct val="115000"/>
                        </a:lnSpc>
                        <a:spcBef>
                          <a:spcPts val="0"/>
                        </a:spcBef>
                        <a:spcAft>
                          <a:spcPts val="0"/>
                        </a:spcAft>
                        <a:buNone/>
                      </a:pPr>
                      <a:r>
                        <a:rPr lang="en"/>
                        <a:t>P</a:t>
                      </a:r>
                      <a:r>
                        <a:rPr lang="en"/>
                        <a:t>ut the three dots on every page</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t>W</a:t>
                      </a:r>
                      <a:r>
                        <a:rPr lang="en"/>
                        <a:t>e add this</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pic>
        <p:nvPicPr>
          <p:cNvPr id="623" name="Google Shape;623;p31"/>
          <p:cNvPicPr preferRelativeResize="0"/>
          <p:nvPr/>
        </p:nvPicPr>
        <p:blipFill rotWithShape="1">
          <a:blip r:embed="rId3">
            <a:alphaModFix/>
          </a:blip>
          <a:srcRect b="0" l="3620" r="27541" t="18032"/>
          <a:stretch/>
        </p:blipFill>
        <p:spPr>
          <a:xfrm>
            <a:off x="7404689" y="3157300"/>
            <a:ext cx="1214562" cy="1823575"/>
          </a:xfrm>
          <a:prstGeom prst="rect">
            <a:avLst/>
          </a:prstGeom>
          <a:noFill/>
          <a:ln>
            <a:noFill/>
          </a:ln>
        </p:spPr>
      </p:pic>
      <p:pic>
        <p:nvPicPr>
          <p:cNvPr id="624" name="Google Shape;624;p31"/>
          <p:cNvPicPr preferRelativeResize="0"/>
          <p:nvPr/>
        </p:nvPicPr>
        <p:blipFill rotWithShape="1">
          <a:blip r:embed="rId4">
            <a:alphaModFix/>
          </a:blip>
          <a:srcRect b="8213" l="43316" r="2873" t="16154"/>
          <a:stretch/>
        </p:blipFill>
        <p:spPr>
          <a:xfrm>
            <a:off x="5648850" y="3579825"/>
            <a:ext cx="1104000" cy="857400"/>
          </a:xfrm>
          <a:prstGeom prst="rect">
            <a:avLst/>
          </a:prstGeom>
          <a:noFill/>
          <a:ln>
            <a:noFill/>
          </a:ln>
        </p:spPr>
      </p:pic>
      <p:sp>
        <p:nvSpPr>
          <p:cNvPr id="625" name="Google Shape;625;p31"/>
          <p:cNvSpPr/>
          <p:nvPr/>
        </p:nvSpPr>
        <p:spPr>
          <a:xfrm rot="10800000">
            <a:off x="6887775" y="4213863"/>
            <a:ext cx="278700" cy="214200"/>
          </a:xfrm>
          <a:prstGeom prst="rightArrow">
            <a:avLst>
              <a:gd fmla="val 50000" name="adj1"/>
              <a:gd fmla="val 50000" name="adj2"/>
            </a:avLst>
          </a:prstGeom>
          <a:solidFill>
            <a:srgbClr val="F1C23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6" name="Google Shape;626;p31"/>
          <p:cNvPicPr preferRelativeResize="0"/>
          <p:nvPr/>
        </p:nvPicPr>
        <p:blipFill rotWithShape="1">
          <a:blip r:embed="rId5">
            <a:alphaModFix/>
          </a:blip>
          <a:srcRect b="2545" l="2575" r="1316" t="89802"/>
          <a:stretch/>
        </p:blipFill>
        <p:spPr>
          <a:xfrm>
            <a:off x="4615300" y="4587275"/>
            <a:ext cx="2589075" cy="357325"/>
          </a:xfrm>
          <a:prstGeom prst="rect">
            <a:avLst/>
          </a:prstGeom>
          <a:noFill/>
          <a:ln cap="flat" cmpd="sng" w="9525">
            <a:solidFill>
              <a:srgbClr val="F3F3F3"/>
            </a:solidFill>
            <a:prstDash val="solid"/>
            <a:round/>
            <a:headEnd len="sm" w="sm" type="none"/>
            <a:tailEnd len="sm" w="sm" type="none"/>
          </a:ln>
        </p:spPr>
      </p:pic>
      <p:pic>
        <p:nvPicPr>
          <p:cNvPr id="627" name="Google Shape;627;p31"/>
          <p:cNvPicPr preferRelativeResize="0"/>
          <p:nvPr/>
        </p:nvPicPr>
        <p:blipFill rotWithShape="1">
          <a:blip r:embed="rId6">
            <a:alphaModFix/>
          </a:blip>
          <a:srcRect b="1283" l="5441" r="2333" t="88407"/>
          <a:stretch/>
        </p:blipFill>
        <p:spPr>
          <a:xfrm>
            <a:off x="543375" y="4511075"/>
            <a:ext cx="2153275" cy="393599"/>
          </a:xfrm>
          <a:prstGeom prst="rect">
            <a:avLst/>
          </a:prstGeom>
          <a:noFill/>
          <a:ln>
            <a:noFill/>
          </a:ln>
        </p:spPr>
      </p:pic>
      <p:pic>
        <p:nvPicPr>
          <p:cNvPr id="628" name="Google Shape;628;p31"/>
          <p:cNvPicPr preferRelativeResize="0"/>
          <p:nvPr/>
        </p:nvPicPr>
        <p:blipFill rotWithShape="1">
          <a:blip r:embed="rId7">
            <a:alphaModFix/>
          </a:blip>
          <a:srcRect b="1929" l="0" r="1719" t="86102"/>
          <a:stretch/>
        </p:blipFill>
        <p:spPr>
          <a:xfrm>
            <a:off x="543375" y="3961250"/>
            <a:ext cx="2153275" cy="393600"/>
          </a:xfrm>
          <a:prstGeom prst="rect">
            <a:avLst/>
          </a:prstGeom>
          <a:noFill/>
          <a:ln>
            <a:noFill/>
          </a:ln>
        </p:spPr>
      </p:pic>
      <p:sp>
        <p:nvSpPr>
          <p:cNvPr id="629" name="Google Shape;629;p31"/>
          <p:cNvSpPr/>
          <p:nvPr/>
        </p:nvSpPr>
        <p:spPr>
          <a:xfrm>
            <a:off x="159325" y="4092875"/>
            <a:ext cx="329100" cy="718800"/>
          </a:xfrm>
          <a:prstGeom prst="curvedRightArrow">
            <a:avLst>
              <a:gd fmla="val 25000" name="adj1"/>
              <a:gd fmla="val 50000" name="adj2"/>
              <a:gd fmla="val 25000" name="adj3"/>
            </a:avLst>
          </a:prstGeom>
          <a:solidFill>
            <a:srgbClr val="F1C23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0" name="Google Shape;630;p31"/>
          <p:cNvPicPr preferRelativeResize="0"/>
          <p:nvPr/>
        </p:nvPicPr>
        <p:blipFill rotWithShape="1">
          <a:blip r:embed="rId8">
            <a:alphaModFix/>
          </a:blip>
          <a:srcRect b="83330" l="2828" r="2903" t="7246"/>
          <a:stretch/>
        </p:blipFill>
        <p:spPr>
          <a:xfrm>
            <a:off x="2975463" y="3999975"/>
            <a:ext cx="2271763" cy="393599"/>
          </a:xfrm>
          <a:prstGeom prst="rect">
            <a:avLst/>
          </a:prstGeom>
          <a:noFill/>
          <a:ln>
            <a:noFill/>
          </a:ln>
        </p:spPr>
      </p:pic>
      <p:sp>
        <p:nvSpPr>
          <p:cNvPr id="631" name="Google Shape;631;p31"/>
          <p:cNvSpPr/>
          <p:nvPr/>
        </p:nvSpPr>
        <p:spPr>
          <a:xfrm>
            <a:off x="5022475" y="4019700"/>
            <a:ext cx="278700" cy="267900"/>
          </a:xfrm>
          <a:prstGeom prst="rect">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3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F1C232"/>
                </a:solidFill>
              </a:rPr>
              <a:t>‹#›</a:t>
            </a:fld>
            <a:endParaRPr>
              <a:solidFill>
                <a:srgbClr val="F1C232"/>
              </a:solidFill>
            </a:endParaRPr>
          </a:p>
        </p:txBody>
      </p:sp>
      <p:grpSp>
        <p:nvGrpSpPr>
          <p:cNvPr id="637" name="Google Shape;637;p32"/>
          <p:cNvGrpSpPr/>
          <p:nvPr/>
        </p:nvGrpSpPr>
        <p:grpSpPr>
          <a:xfrm>
            <a:off x="7939611" y="338899"/>
            <a:ext cx="540962" cy="591542"/>
            <a:chOff x="2013650" y="1733325"/>
            <a:chExt cx="407750" cy="445875"/>
          </a:xfrm>
        </p:grpSpPr>
        <p:sp>
          <p:nvSpPr>
            <p:cNvPr id="638" name="Google Shape;638;p32"/>
            <p:cNvSpPr/>
            <p:nvPr/>
          </p:nvSpPr>
          <p:spPr>
            <a:xfrm>
              <a:off x="2013650" y="1998550"/>
              <a:ext cx="72900" cy="42200"/>
            </a:xfrm>
            <a:custGeom>
              <a:rect b="b" l="l" r="r" t="t"/>
              <a:pathLst>
                <a:path extrusionOk="0" h="1688" w="2916">
                  <a:moveTo>
                    <a:pt x="2916" y="0"/>
                  </a:moveTo>
                  <a:lnTo>
                    <a:pt x="0" y="838"/>
                  </a:lnTo>
                  <a:lnTo>
                    <a:pt x="2916" y="1688"/>
                  </a:lnTo>
                  <a:lnTo>
                    <a:pt x="2916" y="0"/>
                  </a:ln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2"/>
            <p:cNvSpPr/>
            <p:nvPr/>
          </p:nvSpPr>
          <p:spPr>
            <a:xfrm>
              <a:off x="2124975" y="1733325"/>
              <a:ext cx="176625" cy="179450"/>
            </a:xfrm>
            <a:custGeom>
              <a:rect b="b" l="l" r="r" t="t"/>
              <a:pathLst>
                <a:path extrusionOk="0" h="7178" w="7065">
                  <a:moveTo>
                    <a:pt x="3453" y="0"/>
                  </a:moveTo>
                  <a:cubicBezTo>
                    <a:pt x="3206" y="0"/>
                    <a:pt x="2946" y="49"/>
                    <a:pt x="2675" y="154"/>
                  </a:cubicBezTo>
                  <a:cubicBezTo>
                    <a:pt x="1" y="1198"/>
                    <a:pt x="1206" y="3792"/>
                    <a:pt x="2170" y="5112"/>
                  </a:cubicBezTo>
                  <a:cubicBezTo>
                    <a:pt x="2858" y="6064"/>
                    <a:pt x="5085" y="7178"/>
                    <a:pt x="5085" y="7178"/>
                  </a:cubicBezTo>
                  <a:cubicBezTo>
                    <a:pt x="7065" y="4719"/>
                    <a:pt x="5885" y="0"/>
                    <a:pt x="3453"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2"/>
            <p:cNvSpPr/>
            <p:nvPr/>
          </p:nvSpPr>
          <p:spPr>
            <a:xfrm>
              <a:off x="2124450" y="2109350"/>
              <a:ext cx="34550" cy="62175"/>
            </a:xfrm>
            <a:custGeom>
              <a:rect b="b" l="l" r="r" t="t"/>
              <a:pathLst>
                <a:path extrusionOk="0" h="2487" w="1382">
                  <a:moveTo>
                    <a:pt x="961" y="1"/>
                  </a:moveTo>
                  <a:cubicBezTo>
                    <a:pt x="823" y="1"/>
                    <a:pt x="682" y="70"/>
                    <a:pt x="618" y="228"/>
                  </a:cubicBezTo>
                  <a:cubicBezTo>
                    <a:pt x="377" y="825"/>
                    <a:pt x="194" y="1433"/>
                    <a:pt x="56" y="2053"/>
                  </a:cubicBezTo>
                  <a:cubicBezTo>
                    <a:pt x="1" y="2315"/>
                    <a:pt x="219" y="2486"/>
                    <a:pt x="425" y="2486"/>
                  </a:cubicBezTo>
                  <a:cubicBezTo>
                    <a:pt x="561" y="2486"/>
                    <a:pt x="692" y="2411"/>
                    <a:pt x="733" y="2237"/>
                  </a:cubicBezTo>
                  <a:cubicBezTo>
                    <a:pt x="859" y="1617"/>
                    <a:pt x="1043" y="1009"/>
                    <a:pt x="1284" y="423"/>
                  </a:cubicBezTo>
                  <a:cubicBezTo>
                    <a:pt x="1382" y="166"/>
                    <a:pt x="1175" y="1"/>
                    <a:pt x="9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2"/>
            <p:cNvSpPr/>
            <p:nvPr/>
          </p:nvSpPr>
          <p:spPr>
            <a:xfrm>
              <a:off x="2186950" y="2116975"/>
              <a:ext cx="20550" cy="62225"/>
            </a:xfrm>
            <a:custGeom>
              <a:rect b="b" l="l" r="r" t="t"/>
              <a:pathLst>
                <a:path extrusionOk="0" h="2489" w="822">
                  <a:moveTo>
                    <a:pt x="478" y="1"/>
                  </a:moveTo>
                  <a:cubicBezTo>
                    <a:pt x="305" y="1"/>
                    <a:pt x="127" y="113"/>
                    <a:pt x="116" y="336"/>
                  </a:cubicBezTo>
                  <a:cubicBezTo>
                    <a:pt x="93" y="945"/>
                    <a:pt x="58" y="1553"/>
                    <a:pt x="12" y="2161"/>
                  </a:cubicBezTo>
                  <a:cubicBezTo>
                    <a:pt x="1" y="2379"/>
                    <a:pt x="167" y="2488"/>
                    <a:pt x="341" y="2488"/>
                  </a:cubicBezTo>
                  <a:cubicBezTo>
                    <a:pt x="514" y="2488"/>
                    <a:pt x="695" y="2379"/>
                    <a:pt x="712" y="2161"/>
                  </a:cubicBezTo>
                  <a:cubicBezTo>
                    <a:pt x="747" y="1553"/>
                    <a:pt x="781" y="945"/>
                    <a:pt x="816" y="336"/>
                  </a:cubicBezTo>
                  <a:cubicBezTo>
                    <a:pt x="821" y="113"/>
                    <a:pt x="652" y="1"/>
                    <a:pt x="4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2"/>
            <p:cNvSpPr/>
            <p:nvPr/>
          </p:nvSpPr>
          <p:spPr>
            <a:xfrm>
              <a:off x="2261850" y="2116975"/>
              <a:ext cx="24800" cy="62025"/>
            </a:xfrm>
            <a:custGeom>
              <a:rect b="b" l="l" r="r" t="t"/>
              <a:pathLst>
                <a:path extrusionOk="0" h="2481" w="992">
                  <a:moveTo>
                    <a:pt x="343" y="1"/>
                  </a:moveTo>
                  <a:cubicBezTo>
                    <a:pt x="170" y="1"/>
                    <a:pt x="0" y="113"/>
                    <a:pt x="12" y="336"/>
                  </a:cubicBezTo>
                  <a:cubicBezTo>
                    <a:pt x="35" y="968"/>
                    <a:pt x="115" y="1610"/>
                    <a:pt x="264" y="2230"/>
                  </a:cubicBezTo>
                  <a:cubicBezTo>
                    <a:pt x="306" y="2405"/>
                    <a:pt x="438" y="2480"/>
                    <a:pt x="574" y="2480"/>
                  </a:cubicBezTo>
                  <a:cubicBezTo>
                    <a:pt x="778" y="2480"/>
                    <a:pt x="992" y="2312"/>
                    <a:pt x="930" y="2058"/>
                  </a:cubicBezTo>
                  <a:cubicBezTo>
                    <a:pt x="804" y="1484"/>
                    <a:pt x="723" y="910"/>
                    <a:pt x="700" y="336"/>
                  </a:cubicBezTo>
                  <a:cubicBezTo>
                    <a:pt x="695" y="113"/>
                    <a:pt x="517" y="1"/>
                    <a:pt x="3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2"/>
            <p:cNvSpPr/>
            <p:nvPr/>
          </p:nvSpPr>
          <p:spPr>
            <a:xfrm>
              <a:off x="2310350" y="2112000"/>
              <a:ext cx="35200" cy="56075"/>
            </a:xfrm>
            <a:custGeom>
              <a:rect b="b" l="l" r="r" t="t"/>
              <a:pathLst>
                <a:path extrusionOk="0" h="2243" w="1408">
                  <a:moveTo>
                    <a:pt x="465" y="1"/>
                  </a:moveTo>
                  <a:cubicBezTo>
                    <a:pt x="242" y="1"/>
                    <a:pt x="0" y="252"/>
                    <a:pt x="126" y="535"/>
                  </a:cubicBezTo>
                  <a:cubicBezTo>
                    <a:pt x="333" y="1006"/>
                    <a:pt x="505" y="1499"/>
                    <a:pt x="654" y="1993"/>
                  </a:cubicBezTo>
                  <a:cubicBezTo>
                    <a:pt x="709" y="2167"/>
                    <a:pt x="848" y="2242"/>
                    <a:pt x="987" y="2242"/>
                  </a:cubicBezTo>
                  <a:cubicBezTo>
                    <a:pt x="1197" y="2242"/>
                    <a:pt x="1407" y="2071"/>
                    <a:pt x="1331" y="1809"/>
                  </a:cubicBezTo>
                  <a:cubicBezTo>
                    <a:pt x="1159" y="1258"/>
                    <a:pt x="953" y="707"/>
                    <a:pt x="723" y="180"/>
                  </a:cubicBezTo>
                  <a:cubicBezTo>
                    <a:pt x="665" y="53"/>
                    <a:pt x="567" y="1"/>
                    <a:pt x="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2"/>
            <p:cNvSpPr/>
            <p:nvPr/>
          </p:nvSpPr>
          <p:spPr>
            <a:xfrm>
              <a:off x="2160550" y="2086050"/>
              <a:ext cx="76650" cy="48250"/>
            </a:xfrm>
            <a:custGeom>
              <a:rect b="b" l="l" r="r" t="t"/>
              <a:pathLst>
                <a:path extrusionOk="0" h="1930" w="3066">
                  <a:moveTo>
                    <a:pt x="1" y="1"/>
                  </a:moveTo>
                  <a:lnTo>
                    <a:pt x="1" y="1"/>
                  </a:lnTo>
                  <a:cubicBezTo>
                    <a:pt x="127" y="586"/>
                    <a:pt x="288" y="1172"/>
                    <a:pt x="494" y="1734"/>
                  </a:cubicBezTo>
                  <a:cubicBezTo>
                    <a:pt x="953" y="1872"/>
                    <a:pt x="1424" y="1929"/>
                    <a:pt x="1895" y="1929"/>
                  </a:cubicBezTo>
                  <a:lnTo>
                    <a:pt x="3065" y="1929"/>
                  </a:lnTo>
                  <a:cubicBezTo>
                    <a:pt x="2882" y="1401"/>
                    <a:pt x="2744" y="873"/>
                    <a:pt x="2629" y="322"/>
                  </a:cubicBezTo>
                  <a:cubicBezTo>
                    <a:pt x="1745" y="288"/>
                    <a:pt x="862" y="173"/>
                    <a:pt x="1"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2"/>
            <p:cNvSpPr/>
            <p:nvPr/>
          </p:nvSpPr>
          <p:spPr>
            <a:xfrm>
              <a:off x="2145075" y="1876900"/>
              <a:ext cx="88675" cy="217225"/>
            </a:xfrm>
            <a:custGeom>
              <a:rect b="b" l="l" r="r" t="t"/>
              <a:pathLst>
                <a:path extrusionOk="0" h="8689" w="3547">
                  <a:moveTo>
                    <a:pt x="2514" y="0"/>
                  </a:moveTo>
                  <a:cubicBezTo>
                    <a:pt x="2009" y="0"/>
                    <a:pt x="1492" y="80"/>
                    <a:pt x="999" y="230"/>
                  </a:cubicBezTo>
                  <a:cubicBezTo>
                    <a:pt x="126" y="2858"/>
                    <a:pt x="0" y="5670"/>
                    <a:pt x="608" y="8367"/>
                  </a:cubicBezTo>
                  <a:cubicBezTo>
                    <a:pt x="1481" y="8539"/>
                    <a:pt x="2364" y="8654"/>
                    <a:pt x="3248" y="8688"/>
                  </a:cubicBezTo>
                  <a:cubicBezTo>
                    <a:pt x="2663" y="5888"/>
                    <a:pt x="2915" y="2835"/>
                    <a:pt x="3547"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2"/>
            <p:cNvSpPr/>
            <p:nvPr/>
          </p:nvSpPr>
          <p:spPr>
            <a:xfrm>
              <a:off x="2095425" y="2067700"/>
              <a:ext cx="77500" cy="61700"/>
            </a:xfrm>
            <a:custGeom>
              <a:rect b="b" l="l" r="r" t="t"/>
              <a:pathLst>
                <a:path extrusionOk="0" h="2468" w="3100">
                  <a:moveTo>
                    <a:pt x="0" y="0"/>
                  </a:moveTo>
                  <a:lnTo>
                    <a:pt x="0" y="0"/>
                  </a:lnTo>
                  <a:cubicBezTo>
                    <a:pt x="666" y="1206"/>
                    <a:pt x="1779" y="2089"/>
                    <a:pt x="3099" y="2468"/>
                  </a:cubicBezTo>
                  <a:cubicBezTo>
                    <a:pt x="2893" y="1906"/>
                    <a:pt x="2732" y="1320"/>
                    <a:pt x="2594" y="735"/>
                  </a:cubicBezTo>
                  <a:cubicBezTo>
                    <a:pt x="1711" y="563"/>
                    <a:pt x="838" y="31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2"/>
            <p:cNvSpPr/>
            <p:nvPr/>
          </p:nvSpPr>
          <p:spPr>
            <a:xfrm>
              <a:off x="2079350" y="1882625"/>
              <a:ext cx="90700" cy="203750"/>
            </a:xfrm>
            <a:custGeom>
              <a:rect b="b" l="l" r="r" t="t"/>
              <a:pathLst>
                <a:path extrusionOk="0" h="8150" w="3628">
                  <a:moveTo>
                    <a:pt x="3628" y="1"/>
                  </a:moveTo>
                  <a:lnTo>
                    <a:pt x="3628" y="1"/>
                  </a:lnTo>
                  <a:cubicBezTo>
                    <a:pt x="1470" y="666"/>
                    <a:pt x="1" y="2663"/>
                    <a:pt x="1" y="4936"/>
                  </a:cubicBezTo>
                  <a:cubicBezTo>
                    <a:pt x="1" y="5797"/>
                    <a:pt x="219" y="6657"/>
                    <a:pt x="643" y="7415"/>
                  </a:cubicBezTo>
                  <a:cubicBezTo>
                    <a:pt x="1481" y="7725"/>
                    <a:pt x="2354" y="7977"/>
                    <a:pt x="3237" y="8149"/>
                  </a:cubicBezTo>
                  <a:cubicBezTo>
                    <a:pt x="2618" y="5452"/>
                    <a:pt x="2755" y="2629"/>
                    <a:pt x="36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2"/>
            <p:cNvSpPr/>
            <p:nvPr/>
          </p:nvSpPr>
          <p:spPr>
            <a:xfrm>
              <a:off x="2226275" y="2090075"/>
              <a:ext cx="86375" cy="44225"/>
            </a:xfrm>
            <a:custGeom>
              <a:rect b="b" l="l" r="r" t="t"/>
              <a:pathLst>
                <a:path extrusionOk="0" h="1769" w="3455">
                  <a:moveTo>
                    <a:pt x="3019" y="1"/>
                  </a:moveTo>
                  <a:cubicBezTo>
                    <a:pt x="2262" y="122"/>
                    <a:pt x="1500" y="178"/>
                    <a:pt x="735" y="178"/>
                  </a:cubicBezTo>
                  <a:cubicBezTo>
                    <a:pt x="490" y="178"/>
                    <a:pt x="245" y="172"/>
                    <a:pt x="0" y="161"/>
                  </a:cubicBezTo>
                  <a:lnTo>
                    <a:pt x="0" y="161"/>
                  </a:lnTo>
                  <a:cubicBezTo>
                    <a:pt x="103" y="712"/>
                    <a:pt x="253" y="1240"/>
                    <a:pt x="425" y="1768"/>
                  </a:cubicBezTo>
                  <a:lnTo>
                    <a:pt x="2651" y="1768"/>
                  </a:lnTo>
                  <a:cubicBezTo>
                    <a:pt x="2915" y="1768"/>
                    <a:pt x="3191" y="1757"/>
                    <a:pt x="3455" y="1711"/>
                  </a:cubicBezTo>
                  <a:cubicBezTo>
                    <a:pt x="3283" y="1148"/>
                    <a:pt x="3145" y="574"/>
                    <a:pt x="30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2"/>
            <p:cNvSpPr/>
            <p:nvPr/>
          </p:nvSpPr>
          <p:spPr>
            <a:xfrm>
              <a:off x="2211625" y="1876900"/>
              <a:ext cx="93850" cy="217650"/>
            </a:xfrm>
            <a:custGeom>
              <a:rect b="b" l="l" r="r" t="t"/>
              <a:pathLst>
                <a:path extrusionOk="0" h="8706" w="3754">
                  <a:moveTo>
                    <a:pt x="885" y="0"/>
                  </a:moveTo>
                  <a:cubicBezTo>
                    <a:pt x="253" y="2835"/>
                    <a:pt x="1" y="5888"/>
                    <a:pt x="575" y="8688"/>
                  </a:cubicBezTo>
                  <a:cubicBezTo>
                    <a:pt x="822" y="8699"/>
                    <a:pt x="1070" y="8705"/>
                    <a:pt x="1316" y="8705"/>
                  </a:cubicBezTo>
                  <a:cubicBezTo>
                    <a:pt x="2086" y="8705"/>
                    <a:pt x="2851" y="8649"/>
                    <a:pt x="3616" y="8528"/>
                  </a:cubicBezTo>
                  <a:cubicBezTo>
                    <a:pt x="3019" y="5739"/>
                    <a:pt x="2973" y="2846"/>
                    <a:pt x="3754" y="34"/>
                  </a:cubicBezTo>
                  <a:cubicBezTo>
                    <a:pt x="3582" y="12"/>
                    <a:pt x="3410" y="0"/>
                    <a:pt x="32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2"/>
            <p:cNvSpPr/>
            <p:nvPr/>
          </p:nvSpPr>
          <p:spPr>
            <a:xfrm>
              <a:off x="2285950" y="1877750"/>
              <a:ext cx="135450" cy="212650"/>
            </a:xfrm>
            <a:custGeom>
              <a:rect b="b" l="l" r="r" t="t"/>
              <a:pathLst>
                <a:path extrusionOk="0" h="8506" w="5418">
                  <a:moveTo>
                    <a:pt x="781" y="0"/>
                  </a:moveTo>
                  <a:cubicBezTo>
                    <a:pt x="0" y="2824"/>
                    <a:pt x="46" y="5705"/>
                    <a:pt x="643" y="8505"/>
                  </a:cubicBezTo>
                  <a:cubicBezTo>
                    <a:pt x="2273" y="8253"/>
                    <a:pt x="3822" y="7702"/>
                    <a:pt x="5131" y="6806"/>
                  </a:cubicBezTo>
                  <a:cubicBezTo>
                    <a:pt x="5326" y="6267"/>
                    <a:pt x="5418" y="5693"/>
                    <a:pt x="5418" y="5131"/>
                  </a:cubicBezTo>
                  <a:cubicBezTo>
                    <a:pt x="5406" y="2480"/>
                    <a:pt x="3409" y="276"/>
                    <a:pt x="781"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2"/>
            <p:cNvSpPr/>
            <p:nvPr/>
          </p:nvSpPr>
          <p:spPr>
            <a:xfrm>
              <a:off x="2302025" y="2047600"/>
              <a:ext cx="112200" cy="85250"/>
            </a:xfrm>
            <a:custGeom>
              <a:rect b="b" l="l" r="r" t="t"/>
              <a:pathLst>
                <a:path extrusionOk="0" h="3410" w="4488">
                  <a:moveTo>
                    <a:pt x="4488" y="1"/>
                  </a:moveTo>
                  <a:lnTo>
                    <a:pt x="4488" y="1"/>
                  </a:lnTo>
                  <a:cubicBezTo>
                    <a:pt x="3179" y="896"/>
                    <a:pt x="1630" y="1447"/>
                    <a:pt x="0" y="1700"/>
                  </a:cubicBezTo>
                  <a:cubicBezTo>
                    <a:pt x="115" y="2273"/>
                    <a:pt x="264" y="2847"/>
                    <a:pt x="425" y="3410"/>
                  </a:cubicBezTo>
                  <a:cubicBezTo>
                    <a:pt x="2296" y="3100"/>
                    <a:pt x="3856" y="1803"/>
                    <a:pt x="4488"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2"/>
            <p:cNvSpPr/>
            <p:nvPr/>
          </p:nvSpPr>
          <p:spPr>
            <a:xfrm>
              <a:off x="2347925" y="1973875"/>
              <a:ext cx="29000" cy="24875"/>
            </a:xfrm>
            <a:custGeom>
              <a:rect b="b" l="l" r="r" t="t"/>
              <a:pathLst>
                <a:path extrusionOk="0" h="995" w="1160">
                  <a:moveTo>
                    <a:pt x="666" y="0"/>
                  </a:moveTo>
                  <a:cubicBezTo>
                    <a:pt x="219" y="0"/>
                    <a:pt x="0" y="528"/>
                    <a:pt x="310" y="850"/>
                  </a:cubicBezTo>
                  <a:cubicBezTo>
                    <a:pt x="414" y="950"/>
                    <a:pt x="539" y="995"/>
                    <a:pt x="662" y="995"/>
                  </a:cubicBezTo>
                  <a:cubicBezTo>
                    <a:pt x="918" y="995"/>
                    <a:pt x="1160" y="797"/>
                    <a:pt x="1160" y="494"/>
                  </a:cubicBezTo>
                  <a:cubicBezTo>
                    <a:pt x="1160" y="218"/>
                    <a:pt x="942" y="0"/>
                    <a:pt x="6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2"/>
            <p:cNvSpPr/>
            <p:nvPr/>
          </p:nvSpPr>
          <p:spPr>
            <a:xfrm>
              <a:off x="2330425" y="2009450"/>
              <a:ext cx="58275" cy="58275"/>
            </a:xfrm>
            <a:custGeom>
              <a:rect b="b" l="l" r="r" t="t"/>
              <a:pathLst>
                <a:path extrusionOk="0" h="2331" w="2331">
                  <a:moveTo>
                    <a:pt x="1160" y="1"/>
                  </a:moveTo>
                  <a:cubicBezTo>
                    <a:pt x="517" y="1"/>
                    <a:pt x="0" y="517"/>
                    <a:pt x="0" y="1160"/>
                  </a:cubicBezTo>
                  <a:cubicBezTo>
                    <a:pt x="0" y="1814"/>
                    <a:pt x="517" y="2330"/>
                    <a:pt x="1160" y="2330"/>
                  </a:cubicBezTo>
                  <a:cubicBezTo>
                    <a:pt x="1802" y="2330"/>
                    <a:pt x="2330" y="1814"/>
                    <a:pt x="2330" y="1160"/>
                  </a:cubicBezTo>
                  <a:cubicBezTo>
                    <a:pt x="2330" y="517"/>
                    <a:pt x="1802" y="1"/>
                    <a:pt x="1160" y="1"/>
                  </a:cubicBezTo>
                  <a:close/>
                </a:path>
              </a:pathLst>
            </a:custGeom>
            <a:solidFill>
              <a:srgbClr val="F7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2"/>
            <p:cNvSpPr/>
            <p:nvPr/>
          </p:nvSpPr>
          <p:spPr>
            <a:xfrm>
              <a:off x="2069325" y="1756175"/>
              <a:ext cx="194225" cy="156600"/>
            </a:xfrm>
            <a:custGeom>
              <a:rect b="b" l="l" r="r" t="t"/>
              <a:pathLst>
                <a:path extrusionOk="0" h="6264" w="7769">
                  <a:moveTo>
                    <a:pt x="3470" y="0"/>
                  </a:moveTo>
                  <a:cubicBezTo>
                    <a:pt x="3015" y="0"/>
                    <a:pt x="2563" y="164"/>
                    <a:pt x="2146" y="537"/>
                  </a:cubicBezTo>
                  <a:cubicBezTo>
                    <a:pt x="0" y="2442"/>
                    <a:pt x="2043" y="4450"/>
                    <a:pt x="3409" y="5357"/>
                  </a:cubicBezTo>
                  <a:cubicBezTo>
                    <a:pt x="4384" y="6000"/>
                    <a:pt x="6852" y="6264"/>
                    <a:pt x="6852" y="6264"/>
                  </a:cubicBezTo>
                  <a:cubicBezTo>
                    <a:pt x="7768" y="3544"/>
                    <a:pt x="5584" y="0"/>
                    <a:pt x="3470"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 name="Google Shape;655;p32"/>
          <p:cNvSpPr/>
          <p:nvPr/>
        </p:nvSpPr>
        <p:spPr>
          <a:xfrm>
            <a:off x="6963963" y="803678"/>
            <a:ext cx="1069229" cy="484642"/>
          </a:xfrm>
          <a:custGeom>
            <a:rect b="b" l="l" r="r" t="t"/>
            <a:pathLst>
              <a:path extrusionOk="0" h="33897" w="104775">
                <a:moveTo>
                  <a:pt x="0" y="33528"/>
                </a:moveTo>
                <a:cubicBezTo>
                  <a:pt x="14543" y="36437"/>
                  <a:pt x="25637" y="16412"/>
                  <a:pt x="40386" y="14859"/>
                </a:cubicBezTo>
                <a:cubicBezTo>
                  <a:pt x="50610" y="13783"/>
                  <a:pt x="75088" y="21686"/>
                  <a:pt x="67818" y="28956"/>
                </a:cubicBezTo>
                <a:cubicBezTo>
                  <a:pt x="67216" y="29558"/>
                  <a:pt x="65913" y="28575"/>
                  <a:pt x="65532" y="27813"/>
                </a:cubicBezTo>
                <a:cubicBezTo>
                  <a:pt x="62916" y="22580"/>
                  <a:pt x="69173" y="16093"/>
                  <a:pt x="73533" y="12192"/>
                </a:cubicBezTo>
                <a:cubicBezTo>
                  <a:pt x="81864" y="4738"/>
                  <a:pt x="93596" y="0"/>
                  <a:pt x="104775" y="0"/>
                </a:cubicBezTo>
              </a:path>
            </a:pathLst>
          </a:custGeom>
          <a:noFill/>
          <a:ln cap="flat" cmpd="sng" w="19050">
            <a:solidFill>
              <a:srgbClr val="703316"/>
            </a:solidFill>
            <a:prstDash val="dot"/>
            <a:round/>
            <a:headEnd len="med" w="med" type="none"/>
            <a:tailEnd len="med" w="med" type="none"/>
          </a:ln>
        </p:spPr>
      </p:sp>
      <p:sp>
        <p:nvSpPr>
          <p:cNvPr id="656" name="Google Shape;656;p32"/>
          <p:cNvSpPr txBox="1"/>
          <p:nvPr>
            <p:ph type="title"/>
          </p:nvPr>
        </p:nvSpPr>
        <p:spPr>
          <a:xfrm>
            <a:off x="457200" y="205975"/>
            <a:ext cx="6300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solidFill>
                  <a:srgbClr val="000000"/>
                </a:solidFill>
              </a:rPr>
              <a:t>Demo</a:t>
            </a:r>
            <a:endParaRPr sz="4000">
              <a:solidFill>
                <a:srgbClr val="000000"/>
              </a:solidFill>
            </a:endParaRPr>
          </a:p>
        </p:txBody>
      </p:sp>
      <p:sp>
        <p:nvSpPr>
          <p:cNvPr id="657" name="Google Shape;657;p32"/>
          <p:cNvSpPr txBox="1"/>
          <p:nvPr/>
        </p:nvSpPr>
        <p:spPr>
          <a:xfrm>
            <a:off x="457200" y="1063375"/>
            <a:ext cx="403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F1C232"/>
                </a:solidFill>
                <a:latin typeface="Muli"/>
                <a:ea typeface="Muli"/>
                <a:cs typeface="Muli"/>
                <a:sym typeface="Muli"/>
              </a:rPr>
              <a:t>Bee in Control</a:t>
            </a:r>
            <a:endParaRPr b="1" sz="2800">
              <a:solidFill>
                <a:srgbClr val="F1C232"/>
              </a:solidFill>
              <a:latin typeface="Muli"/>
              <a:ea typeface="Muli"/>
              <a:cs typeface="Muli"/>
              <a:sym typeface="Muli"/>
            </a:endParaRPr>
          </a:p>
        </p:txBody>
      </p:sp>
      <p:pic>
        <p:nvPicPr>
          <p:cNvPr id="658" name="Google Shape;658;p32"/>
          <p:cNvPicPr preferRelativeResize="0"/>
          <p:nvPr/>
        </p:nvPicPr>
        <p:blipFill>
          <a:blip r:embed="rId3">
            <a:alphaModFix/>
          </a:blip>
          <a:stretch>
            <a:fillRect/>
          </a:stretch>
        </p:blipFill>
        <p:spPr>
          <a:xfrm>
            <a:off x="4012492" y="306225"/>
            <a:ext cx="2200950" cy="45310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5"/>
          <p:cNvSpPr txBox="1"/>
          <p:nvPr>
            <p:ph type="title"/>
          </p:nvPr>
        </p:nvSpPr>
        <p:spPr>
          <a:xfrm>
            <a:off x="457200" y="205975"/>
            <a:ext cx="6300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solidFill>
                  <a:srgbClr val="000000"/>
                </a:solidFill>
              </a:rPr>
              <a:t>Introduction</a:t>
            </a:r>
            <a:endParaRPr sz="4000">
              <a:solidFill>
                <a:srgbClr val="000000"/>
              </a:solidFill>
            </a:endParaRPr>
          </a:p>
        </p:txBody>
      </p:sp>
      <p:sp>
        <p:nvSpPr>
          <p:cNvPr id="139" name="Google Shape;139;p15"/>
          <p:cNvSpPr txBox="1"/>
          <p:nvPr>
            <p:ph idx="1" type="body"/>
          </p:nvPr>
        </p:nvSpPr>
        <p:spPr>
          <a:xfrm>
            <a:off x="452550" y="2027275"/>
            <a:ext cx="5511900" cy="2667600"/>
          </a:xfrm>
          <a:prstGeom prst="rect">
            <a:avLst/>
          </a:prstGeom>
        </p:spPr>
        <p:txBody>
          <a:bodyPr anchorCtr="0" anchor="t" bIns="0" lIns="0" spcFirstLastPara="1" rIns="0" wrap="square" tIns="0">
            <a:noAutofit/>
          </a:bodyPr>
          <a:lstStyle/>
          <a:p>
            <a:pPr indent="-355600" lvl="0" marL="457200" rtl="0" algn="l">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Application to help beekeepers keep track of their beehives;</a:t>
            </a:r>
            <a:endParaRPr sz="2000">
              <a:solidFill>
                <a:srgbClr val="000000"/>
              </a:solidFill>
              <a:latin typeface="Arial"/>
              <a:ea typeface="Arial"/>
              <a:cs typeface="Arial"/>
              <a:sym typeface="Arial"/>
            </a:endParaRPr>
          </a:p>
          <a:p>
            <a:pPr indent="0" lvl="0" marL="457200" rtl="0" algn="l">
              <a:spcBef>
                <a:spcPts val="0"/>
              </a:spcBef>
              <a:spcAft>
                <a:spcPts val="0"/>
              </a:spcAft>
              <a:buNone/>
            </a:pPr>
            <a:r>
              <a:t/>
            </a:r>
            <a:endParaRPr sz="12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We know what difficulties beekeepers have and we wanted to help;</a:t>
            </a:r>
            <a:endParaRPr sz="2000">
              <a:solidFill>
                <a:srgbClr val="000000"/>
              </a:solidFill>
              <a:latin typeface="Arial"/>
              <a:ea typeface="Arial"/>
              <a:cs typeface="Arial"/>
              <a:sym typeface="Arial"/>
            </a:endParaRPr>
          </a:p>
          <a:p>
            <a:pPr indent="0" lvl="0" marL="457200" rtl="0" algn="l">
              <a:spcBef>
                <a:spcPts val="0"/>
              </a:spcBef>
              <a:spcAft>
                <a:spcPts val="0"/>
              </a:spcAft>
              <a:buNone/>
            </a:pPr>
            <a:r>
              <a:t/>
            </a:r>
            <a:endParaRPr sz="12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Related to Databases project.</a:t>
            </a:r>
            <a:endParaRPr sz="2000">
              <a:solidFill>
                <a:srgbClr val="000000"/>
              </a:solidFill>
              <a:latin typeface="Arial"/>
              <a:ea typeface="Arial"/>
              <a:cs typeface="Arial"/>
              <a:sym typeface="Arial"/>
            </a:endParaRPr>
          </a:p>
          <a:p>
            <a:pPr indent="0" lvl="0" marL="0" rtl="0" algn="l">
              <a:spcBef>
                <a:spcPts val="600"/>
              </a:spcBef>
              <a:spcAft>
                <a:spcPts val="0"/>
              </a:spcAft>
              <a:buNone/>
            </a:pPr>
            <a:r>
              <a:t/>
            </a:r>
            <a:endParaRPr/>
          </a:p>
        </p:txBody>
      </p:sp>
      <p:sp>
        <p:nvSpPr>
          <p:cNvPr id="140" name="Google Shape;140;p1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F1C232"/>
                </a:solidFill>
              </a:rPr>
              <a:t>‹#›</a:t>
            </a:fld>
            <a:endParaRPr>
              <a:solidFill>
                <a:srgbClr val="F1C232"/>
              </a:solidFill>
            </a:endParaRPr>
          </a:p>
        </p:txBody>
      </p:sp>
      <p:sp>
        <p:nvSpPr>
          <p:cNvPr id="141" name="Google Shape;141;p15"/>
          <p:cNvSpPr txBox="1"/>
          <p:nvPr/>
        </p:nvSpPr>
        <p:spPr>
          <a:xfrm>
            <a:off x="457200" y="1063375"/>
            <a:ext cx="403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F1C232"/>
                </a:solidFill>
                <a:latin typeface="Muli"/>
                <a:ea typeface="Muli"/>
                <a:cs typeface="Muli"/>
                <a:sym typeface="Muli"/>
              </a:rPr>
              <a:t>Bee in Control</a:t>
            </a:r>
            <a:endParaRPr b="1" sz="2800">
              <a:solidFill>
                <a:srgbClr val="F1C232"/>
              </a:solidFill>
              <a:latin typeface="Muli"/>
              <a:ea typeface="Muli"/>
              <a:cs typeface="Muli"/>
              <a:sym typeface="Muli"/>
            </a:endParaRPr>
          </a:p>
        </p:txBody>
      </p:sp>
      <p:grpSp>
        <p:nvGrpSpPr>
          <p:cNvPr id="142" name="Google Shape;142;p15"/>
          <p:cNvGrpSpPr/>
          <p:nvPr/>
        </p:nvGrpSpPr>
        <p:grpSpPr>
          <a:xfrm>
            <a:off x="7939611" y="338899"/>
            <a:ext cx="540962" cy="591542"/>
            <a:chOff x="2013650" y="1733325"/>
            <a:chExt cx="407750" cy="445875"/>
          </a:xfrm>
        </p:grpSpPr>
        <p:sp>
          <p:nvSpPr>
            <p:cNvPr id="143" name="Google Shape;143;p15"/>
            <p:cNvSpPr/>
            <p:nvPr/>
          </p:nvSpPr>
          <p:spPr>
            <a:xfrm>
              <a:off x="2013650" y="1998550"/>
              <a:ext cx="72900" cy="42200"/>
            </a:xfrm>
            <a:custGeom>
              <a:rect b="b" l="l" r="r" t="t"/>
              <a:pathLst>
                <a:path extrusionOk="0" h="1688" w="2916">
                  <a:moveTo>
                    <a:pt x="2916" y="0"/>
                  </a:moveTo>
                  <a:lnTo>
                    <a:pt x="0" y="838"/>
                  </a:lnTo>
                  <a:lnTo>
                    <a:pt x="2916" y="1688"/>
                  </a:lnTo>
                  <a:lnTo>
                    <a:pt x="2916" y="0"/>
                  </a:ln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a:off x="2124975" y="1733325"/>
              <a:ext cx="176625" cy="179450"/>
            </a:xfrm>
            <a:custGeom>
              <a:rect b="b" l="l" r="r" t="t"/>
              <a:pathLst>
                <a:path extrusionOk="0" h="7178" w="7065">
                  <a:moveTo>
                    <a:pt x="3453" y="0"/>
                  </a:moveTo>
                  <a:cubicBezTo>
                    <a:pt x="3206" y="0"/>
                    <a:pt x="2946" y="49"/>
                    <a:pt x="2675" y="154"/>
                  </a:cubicBezTo>
                  <a:cubicBezTo>
                    <a:pt x="1" y="1198"/>
                    <a:pt x="1206" y="3792"/>
                    <a:pt x="2170" y="5112"/>
                  </a:cubicBezTo>
                  <a:cubicBezTo>
                    <a:pt x="2858" y="6064"/>
                    <a:pt x="5085" y="7178"/>
                    <a:pt x="5085" y="7178"/>
                  </a:cubicBezTo>
                  <a:cubicBezTo>
                    <a:pt x="7065" y="4719"/>
                    <a:pt x="5885" y="0"/>
                    <a:pt x="3453"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a:off x="2124450" y="2109350"/>
              <a:ext cx="34550" cy="62175"/>
            </a:xfrm>
            <a:custGeom>
              <a:rect b="b" l="l" r="r" t="t"/>
              <a:pathLst>
                <a:path extrusionOk="0" h="2487" w="1382">
                  <a:moveTo>
                    <a:pt x="961" y="1"/>
                  </a:moveTo>
                  <a:cubicBezTo>
                    <a:pt x="823" y="1"/>
                    <a:pt x="682" y="70"/>
                    <a:pt x="618" y="228"/>
                  </a:cubicBezTo>
                  <a:cubicBezTo>
                    <a:pt x="377" y="825"/>
                    <a:pt x="194" y="1433"/>
                    <a:pt x="56" y="2053"/>
                  </a:cubicBezTo>
                  <a:cubicBezTo>
                    <a:pt x="1" y="2315"/>
                    <a:pt x="219" y="2486"/>
                    <a:pt x="425" y="2486"/>
                  </a:cubicBezTo>
                  <a:cubicBezTo>
                    <a:pt x="561" y="2486"/>
                    <a:pt x="692" y="2411"/>
                    <a:pt x="733" y="2237"/>
                  </a:cubicBezTo>
                  <a:cubicBezTo>
                    <a:pt x="859" y="1617"/>
                    <a:pt x="1043" y="1009"/>
                    <a:pt x="1284" y="423"/>
                  </a:cubicBezTo>
                  <a:cubicBezTo>
                    <a:pt x="1382" y="166"/>
                    <a:pt x="1175" y="1"/>
                    <a:pt x="9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a:off x="2186950" y="2116975"/>
              <a:ext cx="20550" cy="62225"/>
            </a:xfrm>
            <a:custGeom>
              <a:rect b="b" l="l" r="r" t="t"/>
              <a:pathLst>
                <a:path extrusionOk="0" h="2489" w="822">
                  <a:moveTo>
                    <a:pt x="478" y="1"/>
                  </a:moveTo>
                  <a:cubicBezTo>
                    <a:pt x="305" y="1"/>
                    <a:pt x="127" y="113"/>
                    <a:pt x="116" y="336"/>
                  </a:cubicBezTo>
                  <a:cubicBezTo>
                    <a:pt x="93" y="945"/>
                    <a:pt x="58" y="1553"/>
                    <a:pt x="12" y="2161"/>
                  </a:cubicBezTo>
                  <a:cubicBezTo>
                    <a:pt x="1" y="2379"/>
                    <a:pt x="167" y="2488"/>
                    <a:pt x="341" y="2488"/>
                  </a:cubicBezTo>
                  <a:cubicBezTo>
                    <a:pt x="514" y="2488"/>
                    <a:pt x="695" y="2379"/>
                    <a:pt x="712" y="2161"/>
                  </a:cubicBezTo>
                  <a:cubicBezTo>
                    <a:pt x="747" y="1553"/>
                    <a:pt x="781" y="945"/>
                    <a:pt x="816" y="336"/>
                  </a:cubicBezTo>
                  <a:cubicBezTo>
                    <a:pt x="821" y="113"/>
                    <a:pt x="652" y="1"/>
                    <a:pt x="4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a:off x="2261850" y="2116975"/>
              <a:ext cx="24800" cy="62025"/>
            </a:xfrm>
            <a:custGeom>
              <a:rect b="b" l="l" r="r" t="t"/>
              <a:pathLst>
                <a:path extrusionOk="0" h="2481" w="992">
                  <a:moveTo>
                    <a:pt x="343" y="1"/>
                  </a:moveTo>
                  <a:cubicBezTo>
                    <a:pt x="170" y="1"/>
                    <a:pt x="0" y="113"/>
                    <a:pt x="12" y="336"/>
                  </a:cubicBezTo>
                  <a:cubicBezTo>
                    <a:pt x="35" y="968"/>
                    <a:pt x="115" y="1610"/>
                    <a:pt x="264" y="2230"/>
                  </a:cubicBezTo>
                  <a:cubicBezTo>
                    <a:pt x="306" y="2405"/>
                    <a:pt x="438" y="2480"/>
                    <a:pt x="574" y="2480"/>
                  </a:cubicBezTo>
                  <a:cubicBezTo>
                    <a:pt x="778" y="2480"/>
                    <a:pt x="992" y="2312"/>
                    <a:pt x="930" y="2058"/>
                  </a:cubicBezTo>
                  <a:cubicBezTo>
                    <a:pt x="804" y="1484"/>
                    <a:pt x="723" y="910"/>
                    <a:pt x="700" y="336"/>
                  </a:cubicBezTo>
                  <a:cubicBezTo>
                    <a:pt x="695" y="113"/>
                    <a:pt x="517" y="1"/>
                    <a:pt x="3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a:off x="2310350" y="2112000"/>
              <a:ext cx="35200" cy="56075"/>
            </a:xfrm>
            <a:custGeom>
              <a:rect b="b" l="l" r="r" t="t"/>
              <a:pathLst>
                <a:path extrusionOk="0" h="2243" w="1408">
                  <a:moveTo>
                    <a:pt x="465" y="1"/>
                  </a:moveTo>
                  <a:cubicBezTo>
                    <a:pt x="242" y="1"/>
                    <a:pt x="0" y="252"/>
                    <a:pt x="126" y="535"/>
                  </a:cubicBezTo>
                  <a:cubicBezTo>
                    <a:pt x="333" y="1006"/>
                    <a:pt x="505" y="1499"/>
                    <a:pt x="654" y="1993"/>
                  </a:cubicBezTo>
                  <a:cubicBezTo>
                    <a:pt x="709" y="2167"/>
                    <a:pt x="848" y="2242"/>
                    <a:pt x="987" y="2242"/>
                  </a:cubicBezTo>
                  <a:cubicBezTo>
                    <a:pt x="1197" y="2242"/>
                    <a:pt x="1407" y="2071"/>
                    <a:pt x="1331" y="1809"/>
                  </a:cubicBezTo>
                  <a:cubicBezTo>
                    <a:pt x="1159" y="1258"/>
                    <a:pt x="953" y="707"/>
                    <a:pt x="723" y="180"/>
                  </a:cubicBezTo>
                  <a:cubicBezTo>
                    <a:pt x="665" y="53"/>
                    <a:pt x="567" y="1"/>
                    <a:pt x="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a:off x="2160550" y="2086050"/>
              <a:ext cx="76650" cy="48250"/>
            </a:xfrm>
            <a:custGeom>
              <a:rect b="b" l="l" r="r" t="t"/>
              <a:pathLst>
                <a:path extrusionOk="0" h="1930" w="3066">
                  <a:moveTo>
                    <a:pt x="1" y="1"/>
                  </a:moveTo>
                  <a:lnTo>
                    <a:pt x="1" y="1"/>
                  </a:lnTo>
                  <a:cubicBezTo>
                    <a:pt x="127" y="586"/>
                    <a:pt x="288" y="1172"/>
                    <a:pt x="494" y="1734"/>
                  </a:cubicBezTo>
                  <a:cubicBezTo>
                    <a:pt x="953" y="1872"/>
                    <a:pt x="1424" y="1929"/>
                    <a:pt x="1895" y="1929"/>
                  </a:cubicBezTo>
                  <a:lnTo>
                    <a:pt x="3065" y="1929"/>
                  </a:lnTo>
                  <a:cubicBezTo>
                    <a:pt x="2882" y="1401"/>
                    <a:pt x="2744" y="873"/>
                    <a:pt x="2629" y="322"/>
                  </a:cubicBezTo>
                  <a:cubicBezTo>
                    <a:pt x="1745" y="288"/>
                    <a:pt x="862" y="173"/>
                    <a:pt x="1"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a:off x="2145075" y="1876900"/>
              <a:ext cx="88675" cy="217225"/>
            </a:xfrm>
            <a:custGeom>
              <a:rect b="b" l="l" r="r" t="t"/>
              <a:pathLst>
                <a:path extrusionOk="0" h="8689" w="3547">
                  <a:moveTo>
                    <a:pt x="2514" y="0"/>
                  </a:moveTo>
                  <a:cubicBezTo>
                    <a:pt x="2009" y="0"/>
                    <a:pt x="1492" y="80"/>
                    <a:pt x="999" y="230"/>
                  </a:cubicBezTo>
                  <a:cubicBezTo>
                    <a:pt x="126" y="2858"/>
                    <a:pt x="0" y="5670"/>
                    <a:pt x="608" y="8367"/>
                  </a:cubicBezTo>
                  <a:cubicBezTo>
                    <a:pt x="1481" y="8539"/>
                    <a:pt x="2364" y="8654"/>
                    <a:pt x="3248" y="8688"/>
                  </a:cubicBezTo>
                  <a:cubicBezTo>
                    <a:pt x="2663" y="5888"/>
                    <a:pt x="2915" y="2835"/>
                    <a:pt x="3547"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a:off x="2095425" y="2067700"/>
              <a:ext cx="77500" cy="61700"/>
            </a:xfrm>
            <a:custGeom>
              <a:rect b="b" l="l" r="r" t="t"/>
              <a:pathLst>
                <a:path extrusionOk="0" h="2468" w="3100">
                  <a:moveTo>
                    <a:pt x="0" y="0"/>
                  </a:moveTo>
                  <a:lnTo>
                    <a:pt x="0" y="0"/>
                  </a:lnTo>
                  <a:cubicBezTo>
                    <a:pt x="666" y="1206"/>
                    <a:pt x="1779" y="2089"/>
                    <a:pt x="3099" y="2468"/>
                  </a:cubicBezTo>
                  <a:cubicBezTo>
                    <a:pt x="2893" y="1906"/>
                    <a:pt x="2732" y="1320"/>
                    <a:pt x="2594" y="735"/>
                  </a:cubicBezTo>
                  <a:cubicBezTo>
                    <a:pt x="1711" y="563"/>
                    <a:pt x="838" y="31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a:off x="2079350" y="1882625"/>
              <a:ext cx="90700" cy="203750"/>
            </a:xfrm>
            <a:custGeom>
              <a:rect b="b" l="l" r="r" t="t"/>
              <a:pathLst>
                <a:path extrusionOk="0" h="8150" w="3628">
                  <a:moveTo>
                    <a:pt x="3628" y="1"/>
                  </a:moveTo>
                  <a:lnTo>
                    <a:pt x="3628" y="1"/>
                  </a:lnTo>
                  <a:cubicBezTo>
                    <a:pt x="1470" y="666"/>
                    <a:pt x="1" y="2663"/>
                    <a:pt x="1" y="4936"/>
                  </a:cubicBezTo>
                  <a:cubicBezTo>
                    <a:pt x="1" y="5797"/>
                    <a:pt x="219" y="6657"/>
                    <a:pt x="643" y="7415"/>
                  </a:cubicBezTo>
                  <a:cubicBezTo>
                    <a:pt x="1481" y="7725"/>
                    <a:pt x="2354" y="7977"/>
                    <a:pt x="3237" y="8149"/>
                  </a:cubicBezTo>
                  <a:cubicBezTo>
                    <a:pt x="2618" y="5452"/>
                    <a:pt x="2755" y="2629"/>
                    <a:pt x="36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a:off x="2226275" y="2090075"/>
              <a:ext cx="86375" cy="44225"/>
            </a:xfrm>
            <a:custGeom>
              <a:rect b="b" l="l" r="r" t="t"/>
              <a:pathLst>
                <a:path extrusionOk="0" h="1769" w="3455">
                  <a:moveTo>
                    <a:pt x="3019" y="1"/>
                  </a:moveTo>
                  <a:cubicBezTo>
                    <a:pt x="2262" y="122"/>
                    <a:pt x="1500" y="178"/>
                    <a:pt x="735" y="178"/>
                  </a:cubicBezTo>
                  <a:cubicBezTo>
                    <a:pt x="490" y="178"/>
                    <a:pt x="245" y="172"/>
                    <a:pt x="0" y="161"/>
                  </a:cubicBezTo>
                  <a:lnTo>
                    <a:pt x="0" y="161"/>
                  </a:lnTo>
                  <a:cubicBezTo>
                    <a:pt x="103" y="712"/>
                    <a:pt x="253" y="1240"/>
                    <a:pt x="425" y="1768"/>
                  </a:cubicBezTo>
                  <a:lnTo>
                    <a:pt x="2651" y="1768"/>
                  </a:lnTo>
                  <a:cubicBezTo>
                    <a:pt x="2915" y="1768"/>
                    <a:pt x="3191" y="1757"/>
                    <a:pt x="3455" y="1711"/>
                  </a:cubicBezTo>
                  <a:cubicBezTo>
                    <a:pt x="3283" y="1148"/>
                    <a:pt x="3145" y="574"/>
                    <a:pt x="30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a:off x="2211625" y="1876900"/>
              <a:ext cx="93850" cy="217650"/>
            </a:xfrm>
            <a:custGeom>
              <a:rect b="b" l="l" r="r" t="t"/>
              <a:pathLst>
                <a:path extrusionOk="0" h="8706" w="3754">
                  <a:moveTo>
                    <a:pt x="885" y="0"/>
                  </a:moveTo>
                  <a:cubicBezTo>
                    <a:pt x="253" y="2835"/>
                    <a:pt x="1" y="5888"/>
                    <a:pt x="575" y="8688"/>
                  </a:cubicBezTo>
                  <a:cubicBezTo>
                    <a:pt x="822" y="8699"/>
                    <a:pt x="1070" y="8705"/>
                    <a:pt x="1316" y="8705"/>
                  </a:cubicBezTo>
                  <a:cubicBezTo>
                    <a:pt x="2086" y="8705"/>
                    <a:pt x="2851" y="8649"/>
                    <a:pt x="3616" y="8528"/>
                  </a:cubicBezTo>
                  <a:cubicBezTo>
                    <a:pt x="3019" y="5739"/>
                    <a:pt x="2973" y="2846"/>
                    <a:pt x="3754" y="34"/>
                  </a:cubicBezTo>
                  <a:cubicBezTo>
                    <a:pt x="3582" y="12"/>
                    <a:pt x="3410" y="0"/>
                    <a:pt x="32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a:off x="2285950" y="1877750"/>
              <a:ext cx="135450" cy="212650"/>
            </a:xfrm>
            <a:custGeom>
              <a:rect b="b" l="l" r="r" t="t"/>
              <a:pathLst>
                <a:path extrusionOk="0" h="8506" w="5418">
                  <a:moveTo>
                    <a:pt x="781" y="0"/>
                  </a:moveTo>
                  <a:cubicBezTo>
                    <a:pt x="0" y="2824"/>
                    <a:pt x="46" y="5705"/>
                    <a:pt x="643" y="8505"/>
                  </a:cubicBezTo>
                  <a:cubicBezTo>
                    <a:pt x="2273" y="8253"/>
                    <a:pt x="3822" y="7702"/>
                    <a:pt x="5131" y="6806"/>
                  </a:cubicBezTo>
                  <a:cubicBezTo>
                    <a:pt x="5326" y="6267"/>
                    <a:pt x="5418" y="5693"/>
                    <a:pt x="5418" y="5131"/>
                  </a:cubicBezTo>
                  <a:cubicBezTo>
                    <a:pt x="5406" y="2480"/>
                    <a:pt x="3409" y="276"/>
                    <a:pt x="781"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a:off x="2302025" y="2047600"/>
              <a:ext cx="112200" cy="85250"/>
            </a:xfrm>
            <a:custGeom>
              <a:rect b="b" l="l" r="r" t="t"/>
              <a:pathLst>
                <a:path extrusionOk="0" h="3410" w="4488">
                  <a:moveTo>
                    <a:pt x="4488" y="1"/>
                  </a:moveTo>
                  <a:lnTo>
                    <a:pt x="4488" y="1"/>
                  </a:lnTo>
                  <a:cubicBezTo>
                    <a:pt x="3179" y="896"/>
                    <a:pt x="1630" y="1447"/>
                    <a:pt x="0" y="1700"/>
                  </a:cubicBezTo>
                  <a:cubicBezTo>
                    <a:pt x="115" y="2273"/>
                    <a:pt x="264" y="2847"/>
                    <a:pt x="425" y="3410"/>
                  </a:cubicBezTo>
                  <a:cubicBezTo>
                    <a:pt x="2296" y="3100"/>
                    <a:pt x="3856" y="1803"/>
                    <a:pt x="4488"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a:off x="2347925" y="1973875"/>
              <a:ext cx="29000" cy="24875"/>
            </a:xfrm>
            <a:custGeom>
              <a:rect b="b" l="l" r="r" t="t"/>
              <a:pathLst>
                <a:path extrusionOk="0" h="995" w="1160">
                  <a:moveTo>
                    <a:pt x="666" y="0"/>
                  </a:moveTo>
                  <a:cubicBezTo>
                    <a:pt x="219" y="0"/>
                    <a:pt x="0" y="528"/>
                    <a:pt x="310" y="850"/>
                  </a:cubicBezTo>
                  <a:cubicBezTo>
                    <a:pt x="414" y="950"/>
                    <a:pt x="539" y="995"/>
                    <a:pt x="662" y="995"/>
                  </a:cubicBezTo>
                  <a:cubicBezTo>
                    <a:pt x="918" y="995"/>
                    <a:pt x="1160" y="797"/>
                    <a:pt x="1160" y="494"/>
                  </a:cubicBezTo>
                  <a:cubicBezTo>
                    <a:pt x="1160" y="218"/>
                    <a:pt x="942" y="0"/>
                    <a:pt x="6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a:off x="2330425" y="2009450"/>
              <a:ext cx="58275" cy="58275"/>
            </a:xfrm>
            <a:custGeom>
              <a:rect b="b" l="l" r="r" t="t"/>
              <a:pathLst>
                <a:path extrusionOk="0" h="2331" w="2331">
                  <a:moveTo>
                    <a:pt x="1160" y="1"/>
                  </a:moveTo>
                  <a:cubicBezTo>
                    <a:pt x="517" y="1"/>
                    <a:pt x="0" y="517"/>
                    <a:pt x="0" y="1160"/>
                  </a:cubicBezTo>
                  <a:cubicBezTo>
                    <a:pt x="0" y="1814"/>
                    <a:pt x="517" y="2330"/>
                    <a:pt x="1160" y="2330"/>
                  </a:cubicBezTo>
                  <a:cubicBezTo>
                    <a:pt x="1802" y="2330"/>
                    <a:pt x="2330" y="1814"/>
                    <a:pt x="2330" y="1160"/>
                  </a:cubicBezTo>
                  <a:cubicBezTo>
                    <a:pt x="2330" y="517"/>
                    <a:pt x="1802" y="1"/>
                    <a:pt x="1160" y="1"/>
                  </a:cubicBezTo>
                  <a:close/>
                </a:path>
              </a:pathLst>
            </a:custGeom>
            <a:solidFill>
              <a:srgbClr val="F7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a:off x="2069325" y="1756175"/>
              <a:ext cx="194225" cy="156600"/>
            </a:xfrm>
            <a:custGeom>
              <a:rect b="b" l="l" r="r" t="t"/>
              <a:pathLst>
                <a:path extrusionOk="0" h="6264" w="7769">
                  <a:moveTo>
                    <a:pt x="3470" y="0"/>
                  </a:moveTo>
                  <a:cubicBezTo>
                    <a:pt x="3015" y="0"/>
                    <a:pt x="2563" y="164"/>
                    <a:pt x="2146" y="537"/>
                  </a:cubicBezTo>
                  <a:cubicBezTo>
                    <a:pt x="0" y="2442"/>
                    <a:pt x="2043" y="4450"/>
                    <a:pt x="3409" y="5357"/>
                  </a:cubicBezTo>
                  <a:cubicBezTo>
                    <a:pt x="4384" y="6000"/>
                    <a:pt x="6852" y="6264"/>
                    <a:pt x="6852" y="6264"/>
                  </a:cubicBezTo>
                  <a:cubicBezTo>
                    <a:pt x="7768" y="3544"/>
                    <a:pt x="5584" y="0"/>
                    <a:pt x="3470"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15"/>
          <p:cNvSpPr/>
          <p:nvPr/>
        </p:nvSpPr>
        <p:spPr>
          <a:xfrm>
            <a:off x="6963963" y="803678"/>
            <a:ext cx="1069229" cy="484642"/>
          </a:xfrm>
          <a:custGeom>
            <a:rect b="b" l="l" r="r" t="t"/>
            <a:pathLst>
              <a:path extrusionOk="0" h="33897" w="104775">
                <a:moveTo>
                  <a:pt x="0" y="33528"/>
                </a:moveTo>
                <a:cubicBezTo>
                  <a:pt x="14543" y="36437"/>
                  <a:pt x="25637" y="16412"/>
                  <a:pt x="40386" y="14859"/>
                </a:cubicBezTo>
                <a:cubicBezTo>
                  <a:pt x="50610" y="13783"/>
                  <a:pt x="75088" y="21686"/>
                  <a:pt x="67818" y="28956"/>
                </a:cubicBezTo>
                <a:cubicBezTo>
                  <a:pt x="67216" y="29558"/>
                  <a:pt x="65913" y="28575"/>
                  <a:pt x="65532" y="27813"/>
                </a:cubicBezTo>
                <a:cubicBezTo>
                  <a:pt x="62916" y="22580"/>
                  <a:pt x="69173" y="16093"/>
                  <a:pt x="73533" y="12192"/>
                </a:cubicBezTo>
                <a:cubicBezTo>
                  <a:pt x="81864" y="4738"/>
                  <a:pt x="93596" y="0"/>
                  <a:pt x="104775" y="0"/>
                </a:cubicBezTo>
              </a:path>
            </a:pathLst>
          </a:custGeom>
          <a:noFill/>
          <a:ln cap="flat" cmpd="sng" w="19050">
            <a:solidFill>
              <a:srgbClr val="703316"/>
            </a:solidFill>
            <a:prstDash val="dot"/>
            <a:round/>
            <a:headEnd len="med" w="med" type="none"/>
            <a:tailEnd len="med" w="med" type="none"/>
          </a:ln>
        </p:spPr>
      </p:sp>
      <p:pic>
        <p:nvPicPr>
          <p:cNvPr id="161" name="Google Shape;161;p15"/>
          <p:cNvPicPr preferRelativeResize="0"/>
          <p:nvPr/>
        </p:nvPicPr>
        <p:blipFill>
          <a:blip r:embed="rId3">
            <a:alphaModFix/>
          </a:blip>
          <a:stretch>
            <a:fillRect/>
          </a:stretch>
        </p:blipFill>
        <p:spPr>
          <a:xfrm>
            <a:off x="6374750" y="1885450"/>
            <a:ext cx="2247674" cy="29968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33"/>
          <p:cNvSpPr txBox="1"/>
          <p:nvPr>
            <p:ph idx="1" type="body"/>
          </p:nvPr>
        </p:nvSpPr>
        <p:spPr>
          <a:xfrm>
            <a:off x="457200" y="2123050"/>
            <a:ext cx="6648600" cy="615600"/>
          </a:xfrm>
          <a:prstGeom prst="rect">
            <a:avLst/>
          </a:prstGeom>
        </p:spPr>
        <p:txBody>
          <a:bodyPr anchorCtr="0" anchor="t" bIns="0" lIns="0" spcFirstLastPara="1" rIns="0" wrap="square" tIns="0">
            <a:noAutofit/>
          </a:bodyPr>
          <a:lstStyle/>
          <a:p>
            <a:pPr indent="-355600" lvl="0" marL="457200" rtl="0" algn="l">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Integrate the database with this interface that was developed in the </a:t>
            </a:r>
            <a:r>
              <a:rPr lang="en" sz="2000">
                <a:solidFill>
                  <a:srgbClr val="000000"/>
                </a:solidFill>
                <a:latin typeface="Arial"/>
                <a:ea typeface="Arial"/>
                <a:cs typeface="Arial"/>
                <a:sym typeface="Arial"/>
              </a:rPr>
              <a:t>Databases project.</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solidFill>
                <a:srgbClr val="000000"/>
              </a:solidFill>
              <a:latin typeface="Arial"/>
              <a:ea typeface="Arial"/>
              <a:cs typeface="Arial"/>
              <a:sym typeface="Arial"/>
            </a:endParaRPr>
          </a:p>
          <a:p>
            <a:pPr indent="0" lvl="0" marL="0" rtl="0" algn="l">
              <a:spcBef>
                <a:spcPts val="600"/>
              </a:spcBef>
              <a:spcAft>
                <a:spcPts val="0"/>
              </a:spcAft>
              <a:buNone/>
            </a:pPr>
            <a:r>
              <a:t/>
            </a:r>
            <a:endParaRPr sz="2000">
              <a:solidFill>
                <a:srgbClr val="000000"/>
              </a:solidFill>
              <a:latin typeface="Arial"/>
              <a:ea typeface="Arial"/>
              <a:cs typeface="Arial"/>
              <a:sym typeface="Arial"/>
            </a:endParaRPr>
          </a:p>
        </p:txBody>
      </p:sp>
      <p:sp>
        <p:nvSpPr>
          <p:cNvPr id="664" name="Google Shape;664;p3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F1C232"/>
                </a:solidFill>
              </a:rPr>
              <a:t>‹#›</a:t>
            </a:fld>
            <a:endParaRPr>
              <a:solidFill>
                <a:srgbClr val="F1C232"/>
              </a:solidFill>
            </a:endParaRPr>
          </a:p>
        </p:txBody>
      </p:sp>
      <p:grpSp>
        <p:nvGrpSpPr>
          <p:cNvPr id="665" name="Google Shape;665;p33"/>
          <p:cNvGrpSpPr/>
          <p:nvPr/>
        </p:nvGrpSpPr>
        <p:grpSpPr>
          <a:xfrm>
            <a:off x="7939611" y="338899"/>
            <a:ext cx="540962" cy="591542"/>
            <a:chOff x="2013650" y="1733325"/>
            <a:chExt cx="407750" cy="445875"/>
          </a:xfrm>
        </p:grpSpPr>
        <p:sp>
          <p:nvSpPr>
            <p:cNvPr id="666" name="Google Shape;666;p33"/>
            <p:cNvSpPr/>
            <p:nvPr/>
          </p:nvSpPr>
          <p:spPr>
            <a:xfrm>
              <a:off x="2013650" y="1998550"/>
              <a:ext cx="72900" cy="42200"/>
            </a:xfrm>
            <a:custGeom>
              <a:rect b="b" l="l" r="r" t="t"/>
              <a:pathLst>
                <a:path extrusionOk="0" h="1688" w="2916">
                  <a:moveTo>
                    <a:pt x="2916" y="0"/>
                  </a:moveTo>
                  <a:lnTo>
                    <a:pt x="0" y="838"/>
                  </a:lnTo>
                  <a:lnTo>
                    <a:pt x="2916" y="1688"/>
                  </a:lnTo>
                  <a:lnTo>
                    <a:pt x="2916" y="0"/>
                  </a:ln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3"/>
            <p:cNvSpPr/>
            <p:nvPr/>
          </p:nvSpPr>
          <p:spPr>
            <a:xfrm>
              <a:off x="2124975" y="1733325"/>
              <a:ext cx="176625" cy="179450"/>
            </a:xfrm>
            <a:custGeom>
              <a:rect b="b" l="l" r="r" t="t"/>
              <a:pathLst>
                <a:path extrusionOk="0" h="7178" w="7065">
                  <a:moveTo>
                    <a:pt x="3453" y="0"/>
                  </a:moveTo>
                  <a:cubicBezTo>
                    <a:pt x="3206" y="0"/>
                    <a:pt x="2946" y="49"/>
                    <a:pt x="2675" y="154"/>
                  </a:cubicBezTo>
                  <a:cubicBezTo>
                    <a:pt x="1" y="1198"/>
                    <a:pt x="1206" y="3792"/>
                    <a:pt x="2170" y="5112"/>
                  </a:cubicBezTo>
                  <a:cubicBezTo>
                    <a:pt x="2858" y="6064"/>
                    <a:pt x="5085" y="7178"/>
                    <a:pt x="5085" y="7178"/>
                  </a:cubicBezTo>
                  <a:cubicBezTo>
                    <a:pt x="7065" y="4719"/>
                    <a:pt x="5885" y="0"/>
                    <a:pt x="3453"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3"/>
            <p:cNvSpPr/>
            <p:nvPr/>
          </p:nvSpPr>
          <p:spPr>
            <a:xfrm>
              <a:off x="2124450" y="2109350"/>
              <a:ext cx="34550" cy="62175"/>
            </a:xfrm>
            <a:custGeom>
              <a:rect b="b" l="l" r="r" t="t"/>
              <a:pathLst>
                <a:path extrusionOk="0" h="2487" w="1382">
                  <a:moveTo>
                    <a:pt x="961" y="1"/>
                  </a:moveTo>
                  <a:cubicBezTo>
                    <a:pt x="823" y="1"/>
                    <a:pt x="682" y="70"/>
                    <a:pt x="618" y="228"/>
                  </a:cubicBezTo>
                  <a:cubicBezTo>
                    <a:pt x="377" y="825"/>
                    <a:pt x="194" y="1433"/>
                    <a:pt x="56" y="2053"/>
                  </a:cubicBezTo>
                  <a:cubicBezTo>
                    <a:pt x="1" y="2315"/>
                    <a:pt x="219" y="2486"/>
                    <a:pt x="425" y="2486"/>
                  </a:cubicBezTo>
                  <a:cubicBezTo>
                    <a:pt x="561" y="2486"/>
                    <a:pt x="692" y="2411"/>
                    <a:pt x="733" y="2237"/>
                  </a:cubicBezTo>
                  <a:cubicBezTo>
                    <a:pt x="859" y="1617"/>
                    <a:pt x="1043" y="1009"/>
                    <a:pt x="1284" y="423"/>
                  </a:cubicBezTo>
                  <a:cubicBezTo>
                    <a:pt x="1382" y="166"/>
                    <a:pt x="1175" y="1"/>
                    <a:pt x="9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3"/>
            <p:cNvSpPr/>
            <p:nvPr/>
          </p:nvSpPr>
          <p:spPr>
            <a:xfrm>
              <a:off x="2186950" y="2116975"/>
              <a:ext cx="20550" cy="62225"/>
            </a:xfrm>
            <a:custGeom>
              <a:rect b="b" l="l" r="r" t="t"/>
              <a:pathLst>
                <a:path extrusionOk="0" h="2489" w="822">
                  <a:moveTo>
                    <a:pt x="478" y="1"/>
                  </a:moveTo>
                  <a:cubicBezTo>
                    <a:pt x="305" y="1"/>
                    <a:pt x="127" y="113"/>
                    <a:pt x="116" y="336"/>
                  </a:cubicBezTo>
                  <a:cubicBezTo>
                    <a:pt x="93" y="945"/>
                    <a:pt x="58" y="1553"/>
                    <a:pt x="12" y="2161"/>
                  </a:cubicBezTo>
                  <a:cubicBezTo>
                    <a:pt x="1" y="2379"/>
                    <a:pt x="167" y="2488"/>
                    <a:pt x="341" y="2488"/>
                  </a:cubicBezTo>
                  <a:cubicBezTo>
                    <a:pt x="514" y="2488"/>
                    <a:pt x="695" y="2379"/>
                    <a:pt x="712" y="2161"/>
                  </a:cubicBezTo>
                  <a:cubicBezTo>
                    <a:pt x="747" y="1553"/>
                    <a:pt x="781" y="945"/>
                    <a:pt x="816" y="336"/>
                  </a:cubicBezTo>
                  <a:cubicBezTo>
                    <a:pt x="821" y="113"/>
                    <a:pt x="652" y="1"/>
                    <a:pt x="4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3"/>
            <p:cNvSpPr/>
            <p:nvPr/>
          </p:nvSpPr>
          <p:spPr>
            <a:xfrm>
              <a:off x="2261850" y="2116975"/>
              <a:ext cx="24800" cy="62025"/>
            </a:xfrm>
            <a:custGeom>
              <a:rect b="b" l="l" r="r" t="t"/>
              <a:pathLst>
                <a:path extrusionOk="0" h="2481" w="992">
                  <a:moveTo>
                    <a:pt x="343" y="1"/>
                  </a:moveTo>
                  <a:cubicBezTo>
                    <a:pt x="170" y="1"/>
                    <a:pt x="0" y="113"/>
                    <a:pt x="12" y="336"/>
                  </a:cubicBezTo>
                  <a:cubicBezTo>
                    <a:pt x="35" y="968"/>
                    <a:pt x="115" y="1610"/>
                    <a:pt x="264" y="2230"/>
                  </a:cubicBezTo>
                  <a:cubicBezTo>
                    <a:pt x="306" y="2405"/>
                    <a:pt x="438" y="2480"/>
                    <a:pt x="574" y="2480"/>
                  </a:cubicBezTo>
                  <a:cubicBezTo>
                    <a:pt x="778" y="2480"/>
                    <a:pt x="992" y="2312"/>
                    <a:pt x="930" y="2058"/>
                  </a:cubicBezTo>
                  <a:cubicBezTo>
                    <a:pt x="804" y="1484"/>
                    <a:pt x="723" y="910"/>
                    <a:pt x="700" y="336"/>
                  </a:cubicBezTo>
                  <a:cubicBezTo>
                    <a:pt x="695" y="113"/>
                    <a:pt x="517" y="1"/>
                    <a:pt x="3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3"/>
            <p:cNvSpPr/>
            <p:nvPr/>
          </p:nvSpPr>
          <p:spPr>
            <a:xfrm>
              <a:off x="2310350" y="2112000"/>
              <a:ext cx="35200" cy="56075"/>
            </a:xfrm>
            <a:custGeom>
              <a:rect b="b" l="l" r="r" t="t"/>
              <a:pathLst>
                <a:path extrusionOk="0" h="2243" w="1408">
                  <a:moveTo>
                    <a:pt x="465" y="1"/>
                  </a:moveTo>
                  <a:cubicBezTo>
                    <a:pt x="242" y="1"/>
                    <a:pt x="0" y="252"/>
                    <a:pt x="126" y="535"/>
                  </a:cubicBezTo>
                  <a:cubicBezTo>
                    <a:pt x="333" y="1006"/>
                    <a:pt x="505" y="1499"/>
                    <a:pt x="654" y="1993"/>
                  </a:cubicBezTo>
                  <a:cubicBezTo>
                    <a:pt x="709" y="2167"/>
                    <a:pt x="848" y="2242"/>
                    <a:pt x="987" y="2242"/>
                  </a:cubicBezTo>
                  <a:cubicBezTo>
                    <a:pt x="1197" y="2242"/>
                    <a:pt x="1407" y="2071"/>
                    <a:pt x="1331" y="1809"/>
                  </a:cubicBezTo>
                  <a:cubicBezTo>
                    <a:pt x="1159" y="1258"/>
                    <a:pt x="953" y="707"/>
                    <a:pt x="723" y="180"/>
                  </a:cubicBezTo>
                  <a:cubicBezTo>
                    <a:pt x="665" y="53"/>
                    <a:pt x="567" y="1"/>
                    <a:pt x="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3"/>
            <p:cNvSpPr/>
            <p:nvPr/>
          </p:nvSpPr>
          <p:spPr>
            <a:xfrm>
              <a:off x="2160550" y="2086050"/>
              <a:ext cx="76650" cy="48250"/>
            </a:xfrm>
            <a:custGeom>
              <a:rect b="b" l="l" r="r" t="t"/>
              <a:pathLst>
                <a:path extrusionOk="0" h="1930" w="3066">
                  <a:moveTo>
                    <a:pt x="1" y="1"/>
                  </a:moveTo>
                  <a:lnTo>
                    <a:pt x="1" y="1"/>
                  </a:lnTo>
                  <a:cubicBezTo>
                    <a:pt x="127" y="586"/>
                    <a:pt x="288" y="1172"/>
                    <a:pt x="494" y="1734"/>
                  </a:cubicBezTo>
                  <a:cubicBezTo>
                    <a:pt x="953" y="1872"/>
                    <a:pt x="1424" y="1929"/>
                    <a:pt x="1895" y="1929"/>
                  </a:cubicBezTo>
                  <a:lnTo>
                    <a:pt x="3065" y="1929"/>
                  </a:lnTo>
                  <a:cubicBezTo>
                    <a:pt x="2882" y="1401"/>
                    <a:pt x="2744" y="873"/>
                    <a:pt x="2629" y="322"/>
                  </a:cubicBezTo>
                  <a:cubicBezTo>
                    <a:pt x="1745" y="288"/>
                    <a:pt x="862" y="173"/>
                    <a:pt x="1"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3"/>
            <p:cNvSpPr/>
            <p:nvPr/>
          </p:nvSpPr>
          <p:spPr>
            <a:xfrm>
              <a:off x="2145075" y="1876900"/>
              <a:ext cx="88675" cy="217225"/>
            </a:xfrm>
            <a:custGeom>
              <a:rect b="b" l="l" r="r" t="t"/>
              <a:pathLst>
                <a:path extrusionOk="0" h="8689" w="3547">
                  <a:moveTo>
                    <a:pt x="2514" y="0"/>
                  </a:moveTo>
                  <a:cubicBezTo>
                    <a:pt x="2009" y="0"/>
                    <a:pt x="1492" y="80"/>
                    <a:pt x="999" y="230"/>
                  </a:cubicBezTo>
                  <a:cubicBezTo>
                    <a:pt x="126" y="2858"/>
                    <a:pt x="0" y="5670"/>
                    <a:pt x="608" y="8367"/>
                  </a:cubicBezTo>
                  <a:cubicBezTo>
                    <a:pt x="1481" y="8539"/>
                    <a:pt x="2364" y="8654"/>
                    <a:pt x="3248" y="8688"/>
                  </a:cubicBezTo>
                  <a:cubicBezTo>
                    <a:pt x="2663" y="5888"/>
                    <a:pt x="2915" y="2835"/>
                    <a:pt x="3547"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3"/>
            <p:cNvSpPr/>
            <p:nvPr/>
          </p:nvSpPr>
          <p:spPr>
            <a:xfrm>
              <a:off x="2095425" y="2067700"/>
              <a:ext cx="77500" cy="61700"/>
            </a:xfrm>
            <a:custGeom>
              <a:rect b="b" l="l" r="r" t="t"/>
              <a:pathLst>
                <a:path extrusionOk="0" h="2468" w="3100">
                  <a:moveTo>
                    <a:pt x="0" y="0"/>
                  </a:moveTo>
                  <a:lnTo>
                    <a:pt x="0" y="0"/>
                  </a:lnTo>
                  <a:cubicBezTo>
                    <a:pt x="666" y="1206"/>
                    <a:pt x="1779" y="2089"/>
                    <a:pt x="3099" y="2468"/>
                  </a:cubicBezTo>
                  <a:cubicBezTo>
                    <a:pt x="2893" y="1906"/>
                    <a:pt x="2732" y="1320"/>
                    <a:pt x="2594" y="735"/>
                  </a:cubicBezTo>
                  <a:cubicBezTo>
                    <a:pt x="1711" y="563"/>
                    <a:pt x="838" y="31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3"/>
            <p:cNvSpPr/>
            <p:nvPr/>
          </p:nvSpPr>
          <p:spPr>
            <a:xfrm>
              <a:off x="2079350" y="1882625"/>
              <a:ext cx="90700" cy="203750"/>
            </a:xfrm>
            <a:custGeom>
              <a:rect b="b" l="l" r="r" t="t"/>
              <a:pathLst>
                <a:path extrusionOk="0" h="8150" w="3628">
                  <a:moveTo>
                    <a:pt x="3628" y="1"/>
                  </a:moveTo>
                  <a:lnTo>
                    <a:pt x="3628" y="1"/>
                  </a:lnTo>
                  <a:cubicBezTo>
                    <a:pt x="1470" y="666"/>
                    <a:pt x="1" y="2663"/>
                    <a:pt x="1" y="4936"/>
                  </a:cubicBezTo>
                  <a:cubicBezTo>
                    <a:pt x="1" y="5797"/>
                    <a:pt x="219" y="6657"/>
                    <a:pt x="643" y="7415"/>
                  </a:cubicBezTo>
                  <a:cubicBezTo>
                    <a:pt x="1481" y="7725"/>
                    <a:pt x="2354" y="7977"/>
                    <a:pt x="3237" y="8149"/>
                  </a:cubicBezTo>
                  <a:cubicBezTo>
                    <a:pt x="2618" y="5452"/>
                    <a:pt x="2755" y="2629"/>
                    <a:pt x="36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3"/>
            <p:cNvSpPr/>
            <p:nvPr/>
          </p:nvSpPr>
          <p:spPr>
            <a:xfrm>
              <a:off x="2226275" y="2090075"/>
              <a:ext cx="86375" cy="44225"/>
            </a:xfrm>
            <a:custGeom>
              <a:rect b="b" l="l" r="r" t="t"/>
              <a:pathLst>
                <a:path extrusionOk="0" h="1769" w="3455">
                  <a:moveTo>
                    <a:pt x="3019" y="1"/>
                  </a:moveTo>
                  <a:cubicBezTo>
                    <a:pt x="2262" y="122"/>
                    <a:pt x="1500" y="178"/>
                    <a:pt x="735" y="178"/>
                  </a:cubicBezTo>
                  <a:cubicBezTo>
                    <a:pt x="490" y="178"/>
                    <a:pt x="245" y="172"/>
                    <a:pt x="0" y="161"/>
                  </a:cubicBezTo>
                  <a:lnTo>
                    <a:pt x="0" y="161"/>
                  </a:lnTo>
                  <a:cubicBezTo>
                    <a:pt x="103" y="712"/>
                    <a:pt x="253" y="1240"/>
                    <a:pt x="425" y="1768"/>
                  </a:cubicBezTo>
                  <a:lnTo>
                    <a:pt x="2651" y="1768"/>
                  </a:lnTo>
                  <a:cubicBezTo>
                    <a:pt x="2915" y="1768"/>
                    <a:pt x="3191" y="1757"/>
                    <a:pt x="3455" y="1711"/>
                  </a:cubicBezTo>
                  <a:cubicBezTo>
                    <a:pt x="3283" y="1148"/>
                    <a:pt x="3145" y="574"/>
                    <a:pt x="30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3"/>
            <p:cNvSpPr/>
            <p:nvPr/>
          </p:nvSpPr>
          <p:spPr>
            <a:xfrm>
              <a:off x="2211625" y="1876900"/>
              <a:ext cx="93850" cy="217650"/>
            </a:xfrm>
            <a:custGeom>
              <a:rect b="b" l="l" r="r" t="t"/>
              <a:pathLst>
                <a:path extrusionOk="0" h="8706" w="3754">
                  <a:moveTo>
                    <a:pt x="885" y="0"/>
                  </a:moveTo>
                  <a:cubicBezTo>
                    <a:pt x="253" y="2835"/>
                    <a:pt x="1" y="5888"/>
                    <a:pt x="575" y="8688"/>
                  </a:cubicBezTo>
                  <a:cubicBezTo>
                    <a:pt x="822" y="8699"/>
                    <a:pt x="1070" y="8705"/>
                    <a:pt x="1316" y="8705"/>
                  </a:cubicBezTo>
                  <a:cubicBezTo>
                    <a:pt x="2086" y="8705"/>
                    <a:pt x="2851" y="8649"/>
                    <a:pt x="3616" y="8528"/>
                  </a:cubicBezTo>
                  <a:cubicBezTo>
                    <a:pt x="3019" y="5739"/>
                    <a:pt x="2973" y="2846"/>
                    <a:pt x="3754" y="34"/>
                  </a:cubicBezTo>
                  <a:cubicBezTo>
                    <a:pt x="3582" y="12"/>
                    <a:pt x="3410" y="0"/>
                    <a:pt x="32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3"/>
            <p:cNvSpPr/>
            <p:nvPr/>
          </p:nvSpPr>
          <p:spPr>
            <a:xfrm>
              <a:off x="2285950" y="1877750"/>
              <a:ext cx="135450" cy="212650"/>
            </a:xfrm>
            <a:custGeom>
              <a:rect b="b" l="l" r="r" t="t"/>
              <a:pathLst>
                <a:path extrusionOk="0" h="8506" w="5418">
                  <a:moveTo>
                    <a:pt x="781" y="0"/>
                  </a:moveTo>
                  <a:cubicBezTo>
                    <a:pt x="0" y="2824"/>
                    <a:pt x="46" y="5705"/>
                    <a:pt x="643" y="8505"/>
                  </a:cubicBezTo>
                  <a:cubicBezTo>
                    <a:pt x="2273" y="8253"/>
                    <a:pt x="3822" y="7702"/>
                    <a:pt x="5131" y="6806"/>
                  </a:cubicBezTo>
                  <a:cubicBezTo>
                    <a:pt x="5326" y="6267"/>
                    <a:pt x="5418" y="5693"/>
                    <a:pt x="5418" y="5131"/>
                  </a:cubicBezTo>
                  <a:cubicBezTo>
                    <a:pt x="5406" y="2480"/>
                    <a:pt x="3409" y="276"/>
                    <a:pt x="781"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3"/>
            <p:cNvSpPr/>
            <p:nvPr/>
          </p:nvSpPr>
          <p:spPr>
            <a:xfrm>
              <a:off x="2302025" y="2047600"/>
              <a:ext cx="112200" cy="85250"/>
            </a:xfrm>
            <a:custGeom>
              <a:rect b="b" l="l" r="r" t="t"/>
              <a:pathLst>
                <a:path extrusionOk="0" h="3410" w="4488">
                  <a:moveTo>
                    <a:pt x="4488" y="1"/>
                  </a:moveTo>
                  <a:lnTo>
                    <a:pt x="4488" y="1"/>
                  </a:lnTo>
                  <a:cubicBezTo>
                    <a:pt x="3179" y="896"/>
                    <a:pt x="1630" y="1447"/>
                    <a:pt x="0" y="1700"/>
                  </a:cubicBezTo>
                  <a:cubicBezTo>
                    <a:pt x="115" y="2273"/>
                    <a:pt x="264" y="2847"/>
                    <a:pt x="425" y="3410"/>
                  </a:cubicBezTo>
                  <a:cubicBezTo>
                    <a:pt x="2296" y="3100"/>
                    <a:pt x="3856" y="1803"/>
                    <a:pt x="4488"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3"/>
            <p:cNvSpPr/>
            <p:nvPr/>
          </p:nvSpPr>
          <p:spPr>
            <a:xfrm>
              <a:off x="2347925" y="1973875"/>
              <a:ext cx="29000" cy="24875"/>
            </a:xfrm>
            <a:custGeom>
              <a:rect b="b" l="l" r="r" t="t"/>
              <a:pathLst>
                <a:path extrusionOk="0" h="995" w="1160">
                  <a:moveTo>
                    <a:pt x="666" y="0"/>
                  </a:moveTo>
                  <a:cubicBezTo>
                    <a:pt x="219" y="0"/>
                    <a:pt x="0" y="528"/>
                    <a:pt x="310" y="850"/>
                  </a:cubicBezTo>
                  <a:cubicBezTo>
                    <a:pt x="414" y="950"/>
                    <a:pt x="539" y="995"/>
                    <a:pt x="662" y="995"/>
                  </a:cubicBezTo>
                  <a:cubicBezTo>
                    <a:pt x="918" y="995"/>
                    <a:pt x="1160" y="797"/>
                    <a:pt x="1160" y="494"/>
                  </a:cubicBezTo>
                  <a:cubicBezTo>
                    <a:pt x="1160" y="218"/>
                    <a:pt x="942" y="0"/>
                    <a:pt x="6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3"/>
            <p:cNvSpPr/>
            <p:nvPr/>
          </p:nvSpPr>
          <p:spPr>
            <a:xfrm>
              <a:off x="2330425" y="2009450"/>
              <a:ext cx="58275" cy="58275"/>
            </a:xfrm>
            <a:custGeom>
              <a:rect b="b" l="l" r="r" t="t"/>
              <a:pathLst>
                <a:path extrusionOk="0" h="2331" w="2331">
                  <a:moveTo>
                    <a:pt x="1160" y="1"/>
                  </a:moveTo>
                  <a:cubicBezTo>
                    <a:pt x="517" y="1"/>
                    <a:pt x="0" y="517"/>
                    <a:pt x="0" y="1160"/>
                  </a:cubicBezTo>
                  <a:cubicBezTo>
                    <a:pt x="0" y="1814"/>
                    <a:pt x="517" y="2330"/>
                    <a:pt x="1160" y="2330"/>
                  </a:cubicBezTo>
                  <a:cubicBezTo>
                    <a:pt x="1802" y="2330"/>
                    <a:pt x="2330" y="1814"/>
                    <a:pt x="2330" y="1160"/>
                  </a:cubicBezTo>
                  <a:cubicBezTo>
                    <a:pt x="2330" y="517"/>
                    <a:pt x="1802" y="1"/>
                    <a:pt x="1160" y="1"/>
                  </a:cubicBezTo>
                  <a:close/>
                </a:path>
              </a:pathLst>
            </a:custGeom>
            <a:solidFill>
              <a:srgbClr val="F7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3"/>
            <p:cNvSpPr/>
            <p:nvPr/>
          </p:nvSpPr>
          <p:spPr>
            <a:xfrm>
              <a:off x="2069325" y="1756175"/>
              <a:ext cx="194225" cy="156600"/>
            </a:xfrm>
            <a:custGeom>
              <a:rect b="b" l="l" r="r" t="t"/>
              <a:pathLst>
                <a:path extrusionOk="0" h="6264" w="7769">
                  <a:moveTo>
                    <a:pt x="3470" y="0"/>
                  </a:moveTo>
                  <a:cubicBezTo>
                    <a:pt x="3015" y="0"/>
                    <a:pt x="2563" y="164"/>
                    <a:pt x="2146" y="537"/>
                  </a:cubicBezTo>
                  <a:cubicBezTo>
                    <a:pt x="0" y="2442"/>
                    <a:pt x="2043" y="4450"/>
                    <a:pt x="3409" y="5357"/>
                  </a:cubicBezTo>
                  <a:cubicBezTo>
                    <a:pt x="4384" y="6000"/>
                    <a:pt x="6852" y="6264"/>
                    <a:pt x="6852" y="6264"/>
                  </a:cubicBezTo>
                  <a:cubicBezTo>
                    <a:pt x="7768" y="3544"/>
                    <a:pt x="5584" y="0"/>
                    <a:pt x="3470"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 name="Google Shape;683;p33"/>
          <p:cNvSpPr/>
          <p:nvPr/>
        </p:nvSpPr>
        <p:spPr>
          <a:xfrm>
            <a:off x="6963963" y="803678"/>
            <a:ext cx="1069229" cy="484642"/>
          </a:xfrm>
          <a:custGeom>
            <a:rect b="b" l="l" r="r" t="t"/>
            <a:pathLst>
              <a:path extrusionOk="0" h="33897" w="104775">
                <a:moveTo>
                  <a:pt x="0" y="33528"/>
                </a:moveTo>
                <a:cubicBezTo>
                  <a:pt x="14543" y="36437"/>
                  <a:pt x="25637" y="16412"/>
                  <a:pt x="40386" y="14859"/>
                </a:cubicBezTo>
                <a:cubicBezTo>
                  <a:pt x="50610" y="13783"/>
                  <a:pt x="75088" y="21686"/>
                  <a:pt x="67818" y="28956"/>
                </a:cubicBezTo>
                <a:cubicBezTo>
                  <a:pt x="67216" y="29558"/>
                  <a:pt x="65913" y="28575"/>
                  <a:pt x="65532" y="27813"/>
                </a:cubicBezTo>
                <a:cubicBezTo>
                  <a:pt x="62916" y="22580"/>
                  <a:pt x="69173" y="16093"/>
                  <a:pt x="73533" y="12192"/>
                </a:cubicBezTo>
                <a:cubicBezTo>
                  <a:pt x="81864" y="4738"/>
                  <a:pt x="93596" y="0"/>
                  <a:pt x="104775" y="0"/>
                </a:cubicBezTo>
              </a:path>
            </a:pathLst>
          </a:custGeom>
          <a:noFill/>
          <a:ln cap="flat" cmpd="sng" w="19050">
            <a:solidFill>
              <a:srgbClr val="703316"/>
            </a:solidFill>
            <a:prstDash val="dot"/>
            <a:round/>
            <a:headEnd len="med" w="med" type="none"/>
            <a:tailEnd len="med" w="med" type="none"/>
          </a:ln>
        </p:spPr>
      </p:sp>
      <p:sp>
        <p:nvSpPr>
          <p:cNvPr id="684" name="Google Shape;684;p33"/>
          <p:cNvSpPr txBox="1"/>
          <p:nvPr>
            <p:ph type="title"/>
          </p:nvPr>
        </p:nvSpPr>
        <p:spPr>
          <a:xfrm>
            <a:off x="457200" y="205975"/>
            <a:ext cx="6300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solidFill>
                  <a:srgbClr val="000000"/>
                </a:solidFill>
              </a:rPr>
              <a:t>Future work </a:t>
            </a:r>
            <a:endParaRPr sz="4000">
              <a:solidFill>
                <a:srgbClr val="000000"/>
              </a:solidFill>
            </a:endParaRPr>
          </a:p>
        </p:txBody>
      </p:sp>
      <p:sp>
        <p:nvSpPr>
          <p:cNvPr id="685" name="Google Shape;685;p33"/>
          <p:cNvSpPr txBox="1"/>
          <p:nvPr/>
        </p:nvSpPr>
        <p:spPr>
          <a:xfrm>
            <a:off x="457200" y="1063375"/>
            <a:ext cx="403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F1C232"/>
                </a:solidFill>
                <a:latin typeface="Muli"/>
                <a:ea typeface="Muli"/>
                <a:cs typeface="Muli"/>
                <a:sym typeface="Muli"/>
              </a:rPr>
              <a:t>Bee in Control</a:t>
            </a:r>
            <a:endParaRPr b="1" sz="2800">
              <a:solidFill>
                <a:srgbClr val="F1C232"/>
              </a:solidFill>
              <a:latin typeface="Muli"/>
              <a:ea typeface="Muli"/>
              <a:cs typeface="Muli"/>
              <a:sym typeface="Muli"/>
            </a:endParaRPr>
          </a:p>
        </p:txBody>
      </p:sp>
      <p:sp>
        <p:nvSpPr>
          <p:cNvPr id="686" name="Google Shape;686;p33"/>
          <p:cNvSpPr txBox="1"/>
          <p:nvPr/>
        </p:nvSpPr>
        <p:spPr>
          <a:xfrm>
            <a:off x="457202" y="3011350"/>
            <a:ext cx="6174600" cy="5511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0000"/>
              </a:buClr>
              <a:buSzPts val="3600"/>
              <a:buFont typeface="Calibri"/>
              <a:buNone/>
            </a:pPr>
            <a:r>
              <a:rPr b="1" lang="en" sz="2500">
                <a:solidFill>
                  <a:srgbClr val="000000"/>
                </a:solidFill>
                <a:latin typeface="Poppins"/>
                <a:ea typeface="Poppins"/>
                <a:cs typeface="Poppins"/>
                <a:sym typeface="Poppins"/>
              </a:rPr>
              <a:t>Effort of each group member</a:t>
            </a:r>
            <a:endParaRPr sz="300">
              <a:latin typeface="Poppins"/>
              <a:ea typeface="Poppins"/>
              <a:cs typeface="Poppins"/>
              <a:sym typeface="Poppins"/>
            </a:endParaRPr>
          </a:p>
        </p:txBody>
      </p:sp>
      <p:sp>
        <p:nvSpPr>
          <p:cNvPr id="687" name="Google Shape;687;p33"/>
          <p:cNvSpPr txBox="1"/>
          <p:nvPr>
            <p:ph idx="1" type="body"/>
          </p:nvPr>
        </p:nvSpPr>
        <p:spPr>
          <a:xfrm>
            <a:off x="583675" y="3727725"/>
            <a:ext cx="6648600" cy="615600"/>
          </a:xfrm>
          <a:prstGeom prst="rect">
            <a:avLst/>
          </a:prstGeom>
        </p:spPr>
        <p:txBody>
          <a:bodyPr anchorCtr="0" anchor="t" bIns="0" lIns="0" spcFirstLastPara="1" rIns="0" wrap="square" tIns="0">
            <a:noAutofit/>
          </a:bodyPr>
          <a:lstStyle/>
          <a:p>
            <a:pPr indent="-355600" lvl="0" marL="457200" rtl="0" algn="l">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33% for each.</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solidFill>
                <a:srgbClr val="000000"/>
              </a:solidFill>
              <a:latin typeface="Arial"/>
              <a:ea typeface="Arial"/>
              <a:cs typeface="Arial"/>
              <a:sym typeface="Arial"/>
            </a:endParaRPr>
          </a:p>
          <a:p>
            <a:pPr indent="0" lvl="0" marL="0" rtl="0" algn="l">
              <a:spcBef>
                <a:spcPts val="600"/>
              </a:spcBef>
              <a:spcAft>
                <a:spcPts val="0"/>
              </a:spcAft>
              <a:buNone/>
            </a:pPr>
            <a:r>
              <a:t/>
            </a:r>
            <a:endParaRPr sz="2000">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3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F1C232"/>
                </a:solidFill>
              </a:rPr>
              <a:t>‹#›</a:t>
            </a:fld>
            <a:endParaRPr>
              <a:solidFill>
                <a:srgbClr val="F1C232"/>
              </a:solidFill>
            </a:endParaRPr>
          </a:p>
        </p:txBody>
      </p:sp>
      <p:grpSp>
        <p:nvGrpSpPr>
          <p:cNvPr id="693" name="Google Shape;693;p34"/>
          <p:cNvGrpSpPr/>
          <p:nvPr/>
        </p:nvGrpSpPr>
        <p:grpSpPr>
          <a:xfrm>
            <a:off x="7939611" y="338899"/>
            <a:ext cx="540962" cy="591542"/>
            <a:chOff x="2013650" y="1733325"/>
            <a:chExt cx="407750" cy="445875"/>
          </a:xfrm>
        </p:grpSpPr>
        <p:sp>
          <p:nvSpPr>
            <p:cNvPr id="694" name="Google Shape;694;p34"/>
            <p:cNvSpPr/>
            <p:nvPr/>
          </p:nvSpPr>
          <p:spPr>
            <a:xfrm>
              <a:off x="2013650" y="1998550"/>
              <a:ext cx="72900" cy="42200"/>
            </a:xfrm>
            <a:custGeom>
              <a:rect b="b" l="l" r="r" t="t"/>
              <a:pathLst>
                <a:path extrusionOk="0" h="1688" w="2916">
                  <a:moveTo>
                    <a:pt x="2916" y="0"/>
                  </a:moveTo>
                  <a:lnTo>
                    <a:pt x="0" y="838"/>
                  </a:lnTo>
                  <a:lnTo>
                    <a:pt x="2916" y="1688"/>
                  </a:lnTo>
                  <a:lnTo>
                    <a:pt x="2916" y="0"/>
                  </a:ln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4"/>
            <p:cNvSpPr/>
            <p:nvPr/>
          </p:nvSpPr>
          <p:spPr>
            <a:xfrm>
              <a:off x="2124975" y="1733325"/>
              <a:ext cx="176625" cy="179450"/>
            </a:xfrm>
            <a:custGeom>
              <a:rect b="b" l="l" r="r" t="t"/>
              <a:pathLst>
                <a:path extrusionOk="0" h="7178" w="7065">
                  <a:moveTo>
                    <a:pt x="3453" y="0"/>
                  </a:moveTo>
                  <a:cubicBezTo>
                    <a:pt x="3206" y="0"/>
                    <a:pt x="2946" y="49"/>
                    <a:pt x="2675" y="154"/>
                  </a:cubicBezTo>
                  <a:cubicBezTo>
                    <a:pt x="1" y="1198"/>
                    <a:pt x="1206" y="3792"/>
                    <a:pt x="2170" y="5112"/>
                  </a:cubicBezTo>
                  <a:cubicBezTo>
                    <a:pt x="2858" y="6064"/>
                    <a:pt x="5085" y="7178"/>
                    <a:pt x="5085" y="7178"/>
                  </a:cubicBezTo>
                  <a:cubicBezTo>
                    <a:pt x="7065" y="4719"/>
                    <a:pt x="5885" y="0"/>
                    <a:pt x="3453"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4"/>
            <p:cNvSpPr/>
            <p:nvPr/>
          </p:nvSpPr>
          <p:spPr>
            <a:xfrm>
              <a:off x="2124450" y="2109350"/>
              <a:ext cx="34550" cy="62175"/>
            </a:xfrm>
            <a:custGeom>
              <a:rect b="b" l="l" r="r" t="t"/>
              <a:pathLst>
                <a:path extrusionOk="0" h="2487" w="1382">
                  <a:moveTo>
                    <a:pt x="961" y="1"/>
                  </a:moveTo>
                  <a:cubicBezTo>
                    <a:pt x="823" y="1"/>
                    <a:pt x="682" y="70"/>
                    <a:pt x="618" y="228"/>
                  </a:cubicBezTo>
                  <a:cubicBezTo>
                    <a:pt x="377" y="825"/>
                    <a:pt x="194" y="1433"/>
                    <a:pt x="56" y="2053"/>
                  </a:cubicBezTo>
                  <a:cubicBezTo>
                    <a:pt x="1" y="2315"/>
                    <a:pt x="219" y="2486"/>
                    <a:pt x="425" y="2486"/>
                  </a:cubicBezTo>
                  <a:cubicBezTo>
                    <a:pt x="561" y="2486"/>
                    <a:pt x="692" y="2411"/>
                    <a:pt x="733" y="2237"/>
                  </a:cubicBezTo>
                  <a:cubicBezTo>
                    <a:pt x="859" y="1617"/>
                    <a:pt x="1043" y="1009"/>
                    <a:pt x="1284" y="423"/>
                  </a:cubicBezTo>
                  <a:cubicBezTo>
                    <a:pt x="1382" y="166"/>
                    <a:pt x="1175" y="1"/>
                    <a:pt x="9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4"/>
            <p:cNvSpPr/>
            <p:nvPr/>
          </p:nvSpPr>
          <p:spPr>
            <a:xfrm>
              <a:off x="2186950" y="2116975"/>
              <a:ext cx="20550" cy="62225"/>
            </a:xfrm>
            <a:custGeom>
              <a:rect b="b" l="l" r="r" t="t"/>
              <a:pathLst>
                <a:path extrusionOk="0" h="2489" w="822">
                  <a:moveTo>
                    <a:pt x="478" y="1"/>
                  </a:moveTo>
                  <a:cubicBezTo>
                    <a:pt x="305" y="1"/>
                    <a:pt x="127" y="113"/>
                    <a:pt x="116" y="336"/>
                  </a:cubicBezTo>
                  <a:cubicBezTo>
                    <a:pt x="93" y="945"/>
                    <a:pt x="58" y="1553"/>
                    <a:pt x="12" y="2161"/>
                  </a:cubicBezTo>
                  <a:cubicBezTo>
                    <a:pt x="1" y="2379"/>
                    <a:pt x="167" y="2488"/>
                    <a:pt x="341" y="2488"/>
                  </a:cubicBezTo>
                  <a:cubicBezTo>
                    <a:pt x="514" y="2488"/>
                    <a:pt x="695" y="2379"/>
                    <a:pt x="712" y="2161"/>
                  </a:cubicBezTo>
                  <a:cubicBezTo>
                    <a:pt x="747" y="1553"/>
                    <a:pt x="781" y="945"/>
                    <a:pt x="816" y="336"/>
                  </a:cubicBezTo>
                  <a:cubicBezTo>
                    <a:pt x="821" y="113"/>
                    <a:pt x="652" y="1"/>
                    <a:pt x="4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4"/>
            <p:cNvSpPr/>
            <p:nvPr/>
          </p:nvSpPr>
          <p:spPr>
            <a:xfrm>
              <a:off x="2261850" y="2116975"/>
              <a:ext cx="24800" cy="62025"/>
            </a:xfrm>
            <a:custGeom>
              <a:rect b="b" l="l" r="r" t="t"/>
              <a:pathLst>
                <a:path extrusionOk="0" h="2481" w="992">
                  <a:moveTo>
                    <a:pt x="343" y="1"/>
                  </a:moveTo>
                  <a:cubicBezTo>
                    <a:pt x="170" y="1"/>
                    <a:pt x="0" y="113"/>
                    <a:pt x="12" y="336"/>
                  </a:cubicBezTo>
                  <a:cubicBezTo>
                    <a:pt x="35" y="968"/>
                    <a:pt x="115" y="1610"/>
                    <a:pt x="264" y="2230"/>
                  </a:cubicBezTo>
                  <a:cubicBezTo>
                    <a:pt x="306" y="2405"/>
                    <a:pt x="438" y="2480"/>
                    <a:pt x="574" y="2480"/>
                  </a:cubicBezTo>
                  <a:cubicBezTo>
                    <a:pt x="778" y="2480"/>
                    <a:pt x="992" y="2312"/>
                    <a:pt x="930" y="2058"/>
                  </a:cubicBezTo>
                  <a:cubicBezTo>
                    <a:pt x="804" y="1484"/>
                    <a:pt x="723" y="910"/>
                    <a:pt x="700" y="336"/>
                  </a:cubicBezTo>
                  <a:cubicBezTo>
                    <a:pt x="695" y="113"/>
                    <a:pt x="517" y="1"/>
                    <a:pt x="3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4"/>
            <p:cNvSpPr/>
            <p:nvPr/>
          </p:nvSpPr>
          <p:spPr>
            <a:xfrm>
              <a:off x="2310350" y="2112000"/>
              <a:ext cx="35200" cy="56075"/>
            </a:xfrm>
            <a:custGeom>
              <a:rect b="b" l="l" r="r" t="t"/>
              <a:pathLst>
                <a:path extrusionOk="0" h="2243" w="1408">
                  <a:moveTo>
                    <a:pt x="465" y="1"/>
                  </a:moveTo>
                  <a:cubicBezTo>
                    <a:pt x="242" y="1"/>
                    <a:pt x="0" y="252"/>
                    <a:pt x="126" y="535"/>
                  </a:cubicBezTo>
                  <a:cubicBezTo>
                    <a:pt x="333" y="1006"/>
                    <a:pt x="505" y="1499"/>
                    <a:pt x="654" y="1993"/>
                  </a:cubicBezTo>
                  <a:cubicBezTo>
                    <a:pt x="709" y="2167"/>
                    <a:pt x="848" y="2242"/>
                    <a:pt x="987" y="2242"/>
                  </a:cubicBezTo>
                  <a:cubicBezTo>
                    <a:pt x="1197" y="2242"/>
                    <a:pt x="1407" y="2071"/>
                    <a:pt x="1331" y="1809"/>
                  </a:cubicBezTo>
                  <a:cubicBezTo>
                    <a:pt x="1159" y="1258"/>
                    <a:pt x="953" y="707"/>
                    <a:pt x="723" y="180"/>
                  </a:cubicBezTo>
                  <a:cubicBezTo>
                    <a:pt x="665" y="53"/>
                    <a:pt x="567" y="1"/>
                    <a:pt x="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4"/>
            <p:cNvSpPr/>
            <p:nvPr/>
          </p:nvSpPr>
          <p:spPr>
            <a:xfrm>
              <a:off x="2160550" y="2086050"/>
              <a:ext cx="76650" cy="48250"/>
            </a:xfrm>
            <a:custGeom>
              <a:rect b="b" l="l" r="r" t="t"/>
              <a:pathLst>
                <a:path extrusionOk="0" h="1930" w="3066">
                  <a:moveTo>
                    <a:pt x="1" y="1"/>
                  </a:moveTo>
                  <a:lnTo>
                    <a:pt x="1" y="1"/>
                  </a:lnTo>
                  <a:cubicBezTo>
                    <a:pt x="127" y="586"/>
                    <a:pt x="288" y="1172"/>
                    <a:pt x="494" y="1734"/>
                  </a:cubicBezTo>
                  <a:cubicBezTo>
                    <a:pt x="953" y="1872"/>
                    <a:pt x="1424" y="1929"/>
                    <a:pt x="1895" y="1929"/>
                  </a:cubicBezTo>
                  <a:lnTo>
                    <a:pt x="3065" y="1929"/>
                  </a:lnTo>
                  <a:cubicBezTo>
                    <a:pt x="2882" y="1401"/>
                    <a:pt x="2744" y="873"/>
                    <a:pt x="2629" y="322"/>
                  </a:cubicBezTo>
                  <a:cubicBezTo>
                    <a:pt x="1745" y="288"/>
                    <a:pt x="862" y="173"/>
                    <a:pt x="1"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4"/>
            <p:cNvSpPr/>
            <p:nvPr/>
          </p:nvSpPr>
          <p:spPr>
            <a:xfrm>
              <a:off x="2145075" y="1876900"/>
              <a:ext cx="88675" cy="217225"/>
            </a:xfrm>
            <a:custGeom>
              <a:rect b="b" l="l" r="r" t="t"/>
              <a:pathLst>
                <a:path extrusionOk="0" h="8689" w="3547">
                  <a:moveTo>
                    <a:pt x="2514" y="0"/>
                  </a:moveTo>
                  <a:cubicBezTo>
                    <a:pt x="2009" y="0"/>
                    <a:pt x="1492" y="80"/>
                    <a:pt x="999" y="230"/>
                  </a:cubicBezTo>
                  <a:cubicBezTo>
                    <a:pt x="126" y="2858"/>
                    <a:pt x="0" y="5670"/>
                    <a:pt x="608" y="8367"/>
                  </a:cubicBezTo>
                  <a:cubicBezTo>
                    <a:pt x="1481" y="8539"/>
                    <a:pt x="2364" y="8654"/>
                    <a:pt x="3248" y="8688"/>
                  </a:cubicBezTo>
                  <a:cubicBezTo>
                    <a:pt x="2663" y="5888"/>
                    <a:pt x="2915" y="2835"/>
                    <a:pt x="3547"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4"/>
            <p:cNvSpPr/>
            <p:nvPr/>
          </p:nvSpPr>
          <p:spPr>
            <a:xfrm>
              <a:off x="2095425" y="2067700"/>
              <a:ext cx="77500" cy="61700"/>
            </a:xfrm>
            <a:custGeom>
              <a:rect b="b" l="l" r="r" t="t"/>
              <a:pathLst>
                <a:path extrusionOk="0" h="2468" w="3100">
                  <a:moveTo>
                    <a:pt x="0" y="0"/>
                  </a:moveTo>
                  <a:lnTo>
                    <a:pt x="0" y="0"/>
                  </a:lnTo>
                  <a:cubicBezTo>
                    <a:pt x="666" y="1206"/>
                    <a:pt x="1779" y="2089"/>
                    <a:pt x="3099" y="2468"/>
                  </a:cubicBezTo>
                  <a:cubicBezTo>
                    <a:pt x="2893" y="1906"/>
                    <a:pt x="2732" y="1320"/>
                    <a:pt x="2594" y="735"/>
                  </a:cubicBezTo>
                  <a:cubicBezTo>
                    <a:pt x="1711" y="563"/>
                    <a:pt x="838" y="31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4"/>
            <p:cNvSpPr/>
            <p:nvPr/>
          </p:nvSpPr>
          <p:spPr>
            <a:xfrm>
              <a:off x="2079350" y="1882625"/>
              <a:ext cx="90700" cy="203750"/>
            </a:xfrm>
            <a:custGeom>
              <a:rect b="b" l="l" r="r" t="t"/>
              <a:pathLst>
                <a:path extrusionOk="0" h="8150" w="3628">
                  <a:moveTo>
                    <a:pt x="3628" y="1"/>
                  </a:moveTo>
                  <a:lnTo>
                    <a:pt x="3628" y="1"/>
                  </a:lnTo>
                  <a:cubicBezTo>
                    <a:pt x="1470" y="666"/>
                    <a:pt x="1" y="2663"/>
                    <a:pt x="1" y="4936"/>
                  </a:cubicBezTo>
                  <a:cubicBezTo>
                    <a:pt x="1" y="5797"/>
                    <a:pt x="219" y="6657"/>
                    <a:pt x="643" y="7415"/>
                  </a:cubicBezTo>
                  <a:cubicBezTo>
                    <a:pt x="1481" y="7725"/>
                    <a:pt x="2354" y="7977"/>
                    <a:pt x="3237" y="8149"/>
                  </a:cubicBezTo>
                  <a:cubicBezTo>
                    <a:pt x="2618" y="5452"/>
                    <a:pt x="2755" y="2629"/>
                    <a:pt x="36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4"/>
            <p:cNvSpPr/>
            <p:nvPr/>
          </p:nvSpPr>
          <p:spPr>
            <a:xfrm>
              <a:off x="2226275" y="2090075"/>
              <a:ext cx="86375" cy="44225"/>
            </a:xfrm>
            <a:custGeom>
              <a:rect b="b" l="l" r="r" t="t"/>
              <a:pathLst>
                <a:path extrusionOk="0" h="1769" w="3455">
                  <a:moveTo>
                    <a:pt x="3019" y="1"/>
                  </a:moveTo>
                  <a:cubicBezTo>
                    <a:pt x="2262" y="122"/>
                    <a:pt x="1500" y="178"/>
                    <a:pt x="735" y="178"/>
                  </a:cubicBezTo>
                  <a:cubicBezTo>
                    <a:pt x="490" y="178"/>
                    <a:pt x="245" y="172"/>
                    <a:pt x="0" y="161"/>
                  </a:cubicBezTo>
                  <a:lnTo>
                    <a:pt x="0" y="161"/>
                  </a:lnTo>
                  <a:cubicBezTo>
                    <a:pt x="103" y="712"/>
                    <a:pt x="253" y="1240"/>
                    <a:pt x="425" y="1768"/>
                  </a:cubicBezTo>
                  <a:lnTo>
                    <a:pt x="2651" y="1768"/>
                  </a:lnTo>
                  <a:cubicBezTo>
                    <a:pt x="2915" y="1768"/>
                    <a:pt x="3191" y="1757"/>
                    <a:pt x="3455" y="1711"/>
                  </a:cubicBezTo>
                  <a:cubicBezTo>
                    <a:pt x="3283" y="1148"/>
                    <a:pt x="3145" y="574"/>
                    <a:pt x="30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4"/>
            <p:cNvSpPr/>
            <p:nvPr/>
          </p:nvSpPr>
          <p:spPr>
            <a:xfrm>
              <a:off x="2211625" y="1876900"/>
              <a:ext cx="93850" cy="217650"/>
            </a:xfrm>
            <a:custGeom>
              <a:rect b="b" l="l" r="r" t="t"/>
              <a:pathLst>
                <a:path extrusionOk="0" h="8706" w="3754">
                  <a:moveTo>
                    <a:pt x="885" y="0"/>
                  </a:moveTo>
                  <a:cubicBezTo>
                    <a:pt x="253" y="2835"/>
                    <a:pt x="1" y="5888"/>
                    <a:pt x="575" y="8688"/>
                  </a:cubicBezTo>
                  <a:cubicBezTo>
                    <a:pt x="822" y="8699"/>
                    <a:pt x="1070" y="8705"/>
                    <a:pt x="1316" y="8705"/>
                  </a:cubicBezTo>
                  <a:cubicBezTo>
                    <a:pt x="2086" y="8705"/>
                    <a:pt x="2851" y="8649"/>
                    <a:pt x="3616" y="8528"/>
                  </a:cubicBezTo>
                  <a:cubicBezTo>
                    <a:pt x="3019" y="5739"/>
                    <a:pt x="2973" y="2846"/>
                    <a:pt x="3754" y="34"/>
                  </a:cubicBezTo>
                  <a:cubicBezTo>
                    <a:pt x="3582" y="12"/>
                    <a:pt x="3410" y="0"/>
                    <a:pt x="32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4"/>
            <p:cNvSpPr/>
            <p:nvPr/>
          </p:nvSpPr>
          <p:spPr>
            <a:xfrm>
              <a:off x="2285950" y="1877750"/>
              <a:ext cx="135450" cy="212650"/>
            </a:xfrm>
            <a:custGeom>
              <a:rect b="b" l="l" r="r" t="t"/>
              <a:pathLst>
                <a:path extrusionOk="0" h="8506" w="5418">
                  <a:moveTo>
                    <a:pt x="781" y="0"/>
                  </a:moveTo>
                  <a:cubicBezTo>
                    <a:pt x="0" y="2824"/>
                    <a:pt x="46" y="5705"/>
                    <a:pt x="643" y="8505"/>
                  </a:cubicBezTo>
                  <a:cubicBezTo>
                    <a:pt x="2273" y="8253"/>
                    <a:pt x="3822" y="7702"/>
                    <a:pt x="5131" y="6806"/>
                  </a:cubicBezTo>
                  <a:cubicBezTo>
                    <a:pt x="5326" y="6267"/>
                    <a:pt x="5418" y="5693"/>
                    <a:pt x="5418" y="5131"/>
                  </a:cubicBezTo>
                  <a:cubicBezTo>
                    <a:pt x="5406" y="2480"/>
                    <a:pt x="3409" y="276"/>
                    <a:pt x="781"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4"/>
            <p:cNvSpPr/>
            <p:nvPr/>
          </p:nvSpPr>
          <p:spPr>
            <a:xfrm>
              <a:off x="2302025" y="2047600"/>
              <a:ext cx="112200" cy="85250"/>
            </a:xfrm>
            <a:custGeom>
              <a:rect b="b" l="l" r="r" t="t"/>
              <a:pathLst>
                <a:path extrusionOk="0" h="3410" w="4488">
                  <a:moveTo>
                    <a:pt x="4488" y="1"/>
                  </a:moveTo>
                  <a:lnTo>
                    <a:pt x="4488" y="1"/>
                  </a:lnTo>
                  <a:cubicBezTo>
                    <a:pt x="3179" y="896"/>
                    <a:pt x="1630" y="1447"/>
                    <a:pt x="0" y="1700"/>
                  </a:cubicBezTo>
                  <a:cubicBezTo>
                    <a:pt x="115" y="2273"/>
                    <a:pt x="264" y="2847"/>
                    <a:pt x="425" y="3410"/>
                  </a:cubicBezTo>
                  <a:cubicBezTo>
                    <a:pt x="2296" y="3100"/>
                    <a:pt x="3856" y="1803"/>
                    <a:pt x="4488"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4"/>
            <p:cNvSpPr/>
            <p:nvPr/>
          </p:nvSpPr>
          <p:spPr>
            <a:xfrm>
              <a:off x="2347925" y="1973875"/>
              <a:ext cx="29000" cy="24875"/>
            </a:xfrm>
            <a:custGeom>
              <a:rect b="b" l="l" r="r" t="t"/>
              <a:pathLst>
                <a:path extrusionOk="0" h="995" w="1160">
                  <a:moveTo>
                    <a:pt x="666" y="0"/>
                  </a:moveTo>
                  <a:cubicBezTo>
                    <a:pt x="219" y="0"/>
                    <a:pt x="0" y="528"/>
                    <a:pt x="310" y="850"/>
                  </a:cubicBezTo>
                  <a:cubicBezTo>
                    <a:pt x="414" y="950"/>
                    <a:pt x="539" y="995"/>
                    <a:pt x="662" y="995"/>
                  </a:cubicBezTo>
                  <a:cubicBezTo>
                    <a:pt x="918" y="995"/>
                    <a:pt x="1160" y="797"/>
                    <a:pt x="1160" y="494"/>
                  </a:cubicBezTo>
                  <a:cubicBezTo>
                    <a:pt x="1160" y="218"/>
                    <a:pt x="942" y="0"/>
                    <a:pt x="6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4"/>
            <p:cNvSpPr/>
            <p:nvPr/>
          </p:nvSpPr>
          <p:spPr>
            <a:xfrm>
              <a:off x="2330425" y="2009450"/>
              <a:ext cx="58275" cy="58275"/>
            </a:xfrm>
            <a:custGeom>
              <a:rect b="b" l="l" r="r" t="t"/>
              <a:pathLst>
                <a:path extrusionOk="0" h="2331" w="2331">
                  <a:moveTo>
                    <a:pt x="1160" y="1"/>
                  </a:moveTo>
                  <a:cubicBezTo>
                    <a:pt x="517" y="1"/>
                    <a:pt x="0" y="517"/>
                    <a:pt x="0" y="1160"/>
                  </a:cubicBezTo>
                  <a:cubicBezTo>
                    <a:pt x="0" y="1814"/>
                    <a:pt x="517" y="2330"/>
                    <a:pt x="1160" y="2330"/>
                  </a:cubicBezTo>
                  <a:cubicBezTo>
                    <a:pt x="1802" y="2330"/>
                    <a:pt x="2330" y="1814"/>
                    <a:pt x="2330" y="1160"/>
                  </a:cubicBezTo>
                  <a:cubicBezTo>
                    <a:pt x="2330" y="517"/>
                    <a:pt x="1802" y="1"/>
                    <a:pt x="1160" y="1"/>
                  </a:cubicBezTo>
                  <a:close/>
                </a:path>
              </a:pathLst>
            </a:custGeom>
            <a:solidFill>
              <a:srgbClr val="F7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4"/>
            <p:cNvSpPr/>
            <p:nvPr/>
          </p:nvSpPr>
          <p:spPr>
            <a:xfrm>
              <a:off x="2069325" y="1756175"/>
              <a:ext cx="194225" cy="156600"/>
            </a:xfrm>
            <a:custGeom>
              <a:rect b="b" l="l" r="r" t="t"/>
              <a:pathLst>
                <a:path extrusionOk="0" h="6264" w="7769">
                  <a:moveTo>
                    <a:pt x="3470" y="0"/>
                  </a:moveTo>
                  <a:cubicBezTo>
                    <a:pt x="3015" y="0"/>
                    <a:pt x="2563" y="164"/>
                    <a:pt x="2146" y="537"/>
                  </a:cubicBezTo>
                  <a:cubicBezTo>
                    <a:pt x="0" y="2442"/>
                    <a:pt x="2043" y="4450"/>
                    <a:pt x="3409" y="5357"/>
                  </a:cubicBezTo>
                  <a:cubicBezTo>
                    <a:pt x="4384" y="6000"/>
                    <a:pt x="6852" y="6264"/>
                    <a:pt x="6852" y="6264"/>
                  </a:cubicBezTo>
                  <a:cubicBezTo>
                    <a:pt x="7768" y="3544"/>
                    <a:pt x="5584" y="0"/>
                    <a:pt x="3470"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 name="Google Shape;711;p34"/>
          <p:cNvSpPr/>
          <p:nvPr/>
        </p:nvSpPr>
        <p:spPr>
          <a:xfrm>
            <a:off x="6963963" y="803678"/>
            <a:ext cx="1069229" cy="484642"/>
          </a:xfrm>
          <a:custGeom>
            <a:rect b="b" l="l" r="r" t="t"/>
            <a:pathLst>
              <a:path extrusionOk="0" h="33897" w="104775">
                <a:moveTo>
                  <a:pt x="0" y="33528"/>
                </a:moveTo>
                <a:cubicBezTo>
                  <a:pt x="14543" y="36437"/>
                  <a:pt x="25637" y="16412"/>
                  <a:pt x="40386" y="14859"/>
                </a:cubicBezTo>
                <a:cubicBezTo>
                  <a:pt x="50610" y="13783"/>
                  <a:pt x="75088" y="21686"/>
                  <a:pt x="67818" y="28956"/>
                </a:cubicBezTo>
                <a:cubicBezTo>
                  <a:pt x="67216" y="29558"/>
                  <a:pt x="65913" y="28575"/>
                  <a:pt x="65532" y="27813"/>
                </a:cubicBezTo>
                <a:cubicBezTo>
                  <a:pt x="62916" y="22580"/>
                  <a:pt x="69173" y="16093"/>
                  <a:pt x="73533" y="12192"/>
                </a:cubicBezTo>
                <a:cubicBezTo>
                  <a:pt x="81864" y="4738"/>
                  <a:pt x="93596" y="0"/>
                  <a:pt x="104775" y="0"/>
                </a:cubicBezTo>
              </a:path>
            </a:pathLst>
          </a:custGeom>
          <a:noFill/>
          <a:ln cap="flat" cmpd="sng" w="19050">
            <a:solidFill>
              <a:srgbClr val="703316"/>
            </a:solidFill>
            <a:prstDash val="dot"/>
            <a:round/>
            <a:headEnd len="med" w="med" type="none"/>
            <a:tailEnd len="med" w="med" type="none"/>
          </a:ln>
        </p:spPr>
      </p:sp>
      <p:sp>
        <p:nvSpPr>
          <p:cNvPr id="712" name="Google Shape;712;p34"/>
          <p:cNvSpPr txBox="1"/>
          <p:nvPr>
            <p:ph type="title"/>
          </p:nvPr>
        </p:nvSpPr>
        <p:spPr>
          <a:xfrm>
            <a:off x="457200" y="205975"/>
            <a:ext cx="6300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solidFill>
                  <a:srgbClr val="000000"/>
                </a:solidFill>
              </a:rPr>
              <a:t>Acknowledgments</a:t>
            </a:r>
            <a:endParaRPr sz="4000">
              <a:solidFill>
                <a:srgbClr val="000000"/>
              </a:solidFill>
            </a:endParaRPr>
          </a:p>
        </p:txBody>
      </p:sp>
      <p:sp>
        <p:nvSpPr>
          <p:cNvPr id="713" name="Google Shape;713;p34"/>
          <p:cNvSpPr txBox="1"/>
          <p:nvPr/>
        </p:nvSpPr>
        <p:spPr>
          <a:xfrm>
            <a:off x="457200" y="1063375"/>
            <a:ext cx="403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F1C232"/>
                </a:solidFill>
                <a:latin typeface="Muli"/>
                <a:ea typeface="Muli"/>
                <a:cs typeface="Muli"/>
                <a:sym typeface="Muli"/>
              </a:rPr>
              <a:t>Bee in Control</a:t>
            </a:r>
            <a:endParaRPr b="1" sz="2800">
              <a:solidFill>
                <a:srgbClr val="F1C232"/>
              </a:solidFill>
              <a:latin typeface="Muli"/>
              <a:ea typeface="Muli"/>
              <a:cs typeface="Muli"/>
              <a:sym typeface="Muli"/>
            </a:endParaRPr>
          </a:p>
        </p:txBody>
      </p:sp>
      <p:sp>
        <p:nvSpPr>
          <p:cNvPr id="714" name="Google Shape;714;p34"/>
          <p:cNvSpPr txBox="1"/>
          <p:nvPr>
            <p:ph type="title"/>
          </p:nvPr>
        </p:nvSpPr>
        <p:spPr>
          <a:xfrm>
            <a:off x="457200" y="2965125"/>
            <a:ext cx="6300300" cy="484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500">
                <a:solidFill>
                  <a:srgbClr val="000000"/>
                </a:solidFill>
              </a:rPr>
              <a:t>Bibliography</a:t>
            </a:r>
            <a:endParaRPr sz="2500">
              <a:solidFill>
                <a:srgbClr val="000000"/>
              </a:solidFill>
            </a:endParaRPr>
          </a:p>
        </p:txBody>
      </p:sp>
      <p:sp>
        <p:nvSpPr>
          <p:cNvPr id="715" name="Google Shape;715;p34"/>
          <p:cNvSpPr txBox="1"/>
          <p:nvPr>
            <p:ph idx="1" type="body"/>
          </p:nvPr>
        </p:nvSpPr>
        <p:spPr>
          <a:xfrm>
            <a:off x="457200" y="3750300"/>
            <a:ext cx="5125200" cy="484500"/>
          </a:xfrm>
          <a:prstGeom prst="rect">
            <a:avLst/>
          </a:prstGeom>
        </p:spPr>
        <p:txBody>
          <a:bodyPr anchorCtr="0" anchor="t" bIns="0" lIns="0" spcFirstLastPara="1" rIns="0" wrap="square" tIns="0">
            <a:noAutofit/>
          </a:bodyPr>
          <a:lstStyle/>
          <a:p>
            <a:pPr indent="-355600" lvl="0" marL="457200" rtl="0" algn="l">
              <a:spcBef>
                <a:spcPts val="0"/>
              </a:spcBef>
              <a:spcAft>
                <a:spcPts val="0"/>
              </a:spcAft>
              <a:buClr>
                <a:srgbClr val="000000"/>
              </a:buClr>
              <a:buSzPts val="2000"/>
              <a:buFont typeface="Arial"/>
              <a:buChar char="●"/>
            </a:pPr>
            <a:r>
              <a:rPr lang="en" sz="2000" u="sng">
                <a:solidFill>
                  <a:schemeClr val="hlink"/>
                </a:solidFill>
                <a:latin typeface="Arial"/>
                <a:ea typeface="Arial"/>
                <a:cs typeface="Arial"/>
                <a:sym typeface="Arial"/>
                <a:hlinkClick r:id="rId3"/>
              </a:rPr>
              <a:t>Android studio documentation</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 sz="2000" u="sng">
                <a:solidFill>
                  <a:schemeClr val="hlink"/>
                </a:solidFill>
                <a:latin typeface="Arial"/>
                <a:ea typeface="Arial"/>
                <a:cs typeface="Arial"/>
                <a:sym typeface="Arial"/>
                <a:hlinkClick r:id="rId4"/>
              </a:rPr>
              <a:t>AnyChart Library</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solidFill>
                <a:srgbClr val="000000"/>
              </a:solidFill>
              <a:latin typeface="Arial"/>
              <a:ea typeface="Arial"/>
              <a:cs typeface="Arial"/>
              <a:sym typeface="Arial"/>
            </a:endParaRPr>
          </a:p>
          <a:p>
            <a:pPr indent="0" lvl="0" marL="0" rtl="0" algn="l">
              <a:spcBef>
                <a:spcPts val="600"/>
              </a:spcBef>
              <a:spcAft>
                <a:spcPts val="0"/>
              </a:spcAft>
              <a:buNone/>
            </a:pPr>
            <a:r>
              <a:t/>
            </a:r>
            <a:endParaRPr sz="2000">
              <a:solidFill>
                <a:srgbClr val="000000"/>
              </a:solidFill>
              <a:latin typeface="Arial"/>
              <a:ea typeface="Arial"/>
              <a:cs typeface="Arial"/>
              <a:sym typeface="Arial"/>
            </a:endParaRPr>
          </a:p>
        </p:txBody>
      </p:sp>
      <p:sp>
        <p:nvSpPr>
          <p:cNvPr id="716" name="Google Shape;716;p34"/>
          <p:cNvSpPr txBox="1"/>
          <p:nvPr>
            <p:ph idx="1" type="body"/>
          </p:nvPr>
        </p:nvSpPr>
        <p:spPr>
          <a:xfrm>
            <a:off x="457200" y="2046850"/>
            <a:ext cx="6648600" cy="615600"/>
          </a:xfrm>
          <a:prstGeom prst="rect">
            <a:avLst/>
          </a:prstGeom>
        </p:spPr>
        <p:txBody>
          <a:bodyPr anchorCtr="0" anchor="t" bIns="0" lIns="0" spcFirstLastPara="1" rIns="0" wrap="square" tIns="0">
            <a:noAutofit/>
          </a:bodyPr>
          <a:lstStyle/>
          <a:p>
            <a:pPr indent="-355600" lvl="0" marL="457200" rtl="0" algn="l">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P</a:t>
            </a:r>
            <a:r>
              <a:rPr lang="en" sz="2000">
                <a:solidFill>
                  <a:srgbClr val="000000"/>
                </a:solidFill>
                <a:latin typeface="Arial"/>
                <a:ea typeface="Arial"/>
                <a:cs typeface="Arial"/>
                <a:sym typeface="Arial"/>
              </a:rPr>
              <a:t>eople who helped us with the usability tests;</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Availability of the teachers to answer our questions.</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solidFill>
                <a:srgbClr val="000000"/>
              </a:solidFill>
              <a:latin typeface="Arial"/>
              <a:ea typeface="Arial"/>
              <a:cs typeface="Arial"/>
              <a:sym typeface="Arial"/>
            </a:endParaRPr>
          </a:p>
          <a:p>
            <a:pPr indent="0" lvl="0" marL="0" rtl="0" algn="l">
              <a:spcBef>
                <a:spcPts val="600"/>
              </a:spcBef>
              <a:spcAft>
                <a:spcPts val="0"/>
              </a:spcAft>
              <a:buNone/>
            </a:pPr>
            <a:r>
              <a:t/>
            </a:r>
            <a:endParaRPr sz="200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6"/>
          <p:cNvSpPr txBox="1"/>
          <p:nvPr>
            <p:ph type="title"/>
          </p:nvPr>
        </p:nvSpPr>
        <p:spPr>
          <a:xfrm>
            <a:off x="457200" y="205975"/>
            <a:ext cx="6300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solidFill>
                  <a:srgbClr val="000000"/>
                </a:solidFill>
              </a:rPr>
              <a:t>Project Objectives</a:t>
            </a:r>
            <a:endParaRPr sz="4000">
              <a:solidFill>
                <a:srgbClr val="000000"/>
              </a:solidFill>
            </a:endParaRPr>
          </a:p>
        </p:txBody>
      </p:sp>
      <p:sp>
        <p:nvSpPr>
          <p:cNvPr id="167" name="Google Shape;167;p16"/>
          <p:cNvSpPr txBox="1"/>
          <p:nvPr>
            <p:ph idx="1" type="body"/>
          </p:nvPr>
        </p:nvSpPr>
        <p:spPr>
          <a:xfrm>
            <a:off x="452550" y="1951075"/>
            <a:ext cx="6576900" cy="26676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Provide an easy to use, yet complete application that can help you keep track of the state of your apiaries;</a:t>
            </a:r>
            <a:endParaRPr sz="1400">
              <a:solidFill>
                <a:srgbClr val="E8EAED"/>
              </a:solidFill>
              <a:highlight>
                <a:srgbClr val="3C4043"/>
              </a:highlight>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Keep information of beehives;</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Track the evolution and the needs of beehives;</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Keep a list of specific tasks the user needs to do.</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Benefits:	</a:t>
            </a:r>
            <a:endParaRPr sz="15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Portable because it can be accessed through your phone or tablet;</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No need to keep a paper records of all things;</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Practical because the user can take the application while doing the job.</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2000">
              <a:solidFill>
                <a:srgbClr val="000000"/>
              </a:solidFill>
              <a:latin typeface="Arial"/>
              <a:ea typeface="Arial"/>
              <a:cs typeface="Arial"/>
              <a:sym typeface="Arial"/>
            </a:endParaRPr>
          </a:p>
          <a:p>
            <a:pPr indent="0" lvl="0" marL="0" rtl="0" algn="l">
              <a:spcBef>
                <a:spcPts val="600"/>
              </a:spcBef>
              <a:spcAft>
                <a:spcPts val="0"/>
              </a:spcAft>
              <a:buNone/>
            </a:pPr>
            <a:r>
              <a:t/>
            </a:r>
            <a:endParaRPr/>
          </a:p>
        </p:txBody>
      </p:sp>
      <p:sp>
        <p:nvSpPr>
          <p:cNvPr id="168" name="Google Shape;168;p1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F1C232"/>
                </a:solidFill>
              </a:rPr>
              <a:t>‹#›</a:t>
            </a:fld>
            <a:endParaRPr>
              <a:solidFill>
                <a:srgbClr val="F1C232"/>
              </a:solidFill>
            </a:endParaRPr>
          </a:p>
        </p:txBody>
      </p:sp>
      <p:sp>
        <p:nvSpPr>
          <p:cNvPr id="169" name="Google Shape;169;p16"/>
          <p:cNvSpPr txBox="1"/>
          <p:nvPr/>
        </p:nvSpPr>
        <p:spPr>
          <a:xfrm>
            <a:off x="457200" y="1063375"/>
            <a:ext cx="403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F1C232"/>
                </a:solidFill>
                <a:latin typeface="Muli"/>
                <a:ea typeface="Muli"/>
                <a:cs typeface="Muli"/>
                <a:sym typeface="Muli"/>
              </a:rPr>
              <a:t>Bee in Control</a:t>
            </a:r>
            <a:endParaRPr b="1" sz="2800">
              <a:solidFill>
                <a:srgbClr val="F1C232"/>
              </a:solidFill>
              <a:latin typeface="Muli"/>
              <a:ea typeface="Muli"/>
              <a:cs typeface="Muli"/>
              <a:sym typeface="Muli"/>
            </a:endParaRPr>
          </a:p>
        </p:txBody>
      </p:sp>
      <p:grpSp>
        <p:nvGrpSpPr>
          <p:cNvPr id="170" name="Google Shape;170;p16"/>
          <p:cNvGrpSpPr/>
          <p:nvPr/>
        </p:nvGrpSpPr>
        <p:grpSpPr>
          <a:xfrm>
            <a:off x="7939611" y="338899"/>
            <a:ext cx="540962" cy="591542"/>
            <a:chOff x="2013650" y="1733325"/>
            <a:chExt cx="407750" cy="445875"/>
          </a:xfrm>
        </p:grpSpPr>
        <p:sp>
          <p:nvSpPr>
            <p:cNvPr id="171" name="Google Shape;171;p16"/>
            <p:cNvSpPr/>
            <p:nvPr/>
          </p:nvSpPr>
          <p:spPr>
            <a:xfrm>
              <a:off x="2013650" y="1998550"/>
              <a:ext cx="72900" cy="42200"/>
            </a:xfrm>
            <a:custGeom>
              <a:rect b="b" l="l" r="r" t="t"/>
              <a:pathLst>
                <a:path extrusionOk="0" h="1688" w="2916">
                  <a:moveTo>
                    <a:pt x="2916" y="0"/>
                  </a:moveTo>
                  <a:lnTo>
                    <a:pt x="0" y="838"/>
                  </a:lnTo>
                  <a:lnTo>
                    <a:pt x="2916" y="1688"/>
                  </a:lnTo>
                  <a:lnTo>
                    <a:pt x="2916" y="0"/>
                  </a:ln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
            <p:cNvSpPr/>
            <p:nvPr/>
          </p:nvSpPr>
          <p:spPr>
            <a:xfrm>
              <a:off x="2124975" y="1733325"/>
              <a:ext cx="176625" cy="179450"/>
            </a:xfrm>
            <a:custGeom>
              <a:rect b="b" l="l" r="r" t="t"/>
              <a:pathLst>
                <a:path extrusionOk="0" h="7178" w="7065">
                  <a:moveTo>
                    <a:pt x="3453" y="0"/>
                  </a:moveTo>
                  <a:cubicBezTo>
                    <a:pt x="3206" y="0"/>
                    <a:pt x="2946" y="49"/>
                    <a:pt x="2675" y="154"/>
                  </a:cubicBezTo>
                  <a:cubicBezTo>
                    <a:pt x="1" y="1198"/>
                    <a:pt x="1206" y="3792"/>
                    <a:pt x="2170" y="5112"/>
                  </a:cubicBezTo>
                  <a:cubicBezTo>
                    <a:pt x="2858" y="6064"/>
                    <a:pt x="5085" y="7178"/>
                    <a:pt x="5085" y="7178"/>
                  </a:cubicBezTo>
                  <a:cubicBezTo>
                    <a:pt x="7065" y="4719"/>
                    <a:pt x="5885" y="0"/>
                    <a:pt x="3453"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6"/>
            <p:cNvSpPr/>
            <p:nvPr/>
          </p:nvSpPr>
          <p:spPr>
            <a:xfrm>
              <a:off x="2124450" y="2109350"/>
              <a:ext cx="34550" cy="62175"/>
            </a:xfrm>
            <a:custGeom>
              <a:rect b="b" l="l" r="r" t="t"/>
              <a:pathLst>
                <a:path extrusionOk="0" h="2487" w="1382">
                  <a:moveTo>
                    <a:pt x="961" y="1"/>
                  </a:moveTo>
                  <a:cubicBezTo>
                    <a:pt x="823" y="1"/>
                    <a:pt x="682" y="70"/>
                    <a:pt x="618" y="228"/>
                  </a:cubicBezTo>
                  <a:cubicBezTo>
                    <a:pt x="377" y="825"/>
                    <a:pt x="194" y="1433"/>
                    <a:pt x="56" y="2053"/>
                  </a:cubicBezTo>
                  <a:cubicBezTo>
                    <a:pt x="1" y="2315"/>
                    <a:pt x="219" y="2486"/>
                    <a:pt x="425" y="2486"/>
                  </a:cubicBezTo>
                  <a:cubicBezTo>
                    <a:pt x="561" y="2486"/>
                    <a:pt x="692" y="2411"/>
                    <a:pt x="733" y="2237"/>
                  </a:cubicBezTo>
                  <a:cubicBezTo>
                    <a:pt x="859" y="1617"/>
                    <a:pt x="1043" y="1009"/>
                    <a:pt x="1284" y="423"/>
                  </a:cubicBezTo>
                  <a:cubicBezTo>
                    <a:pt x="1382" y="166"/>
                    <a:pt x="1175" y="1"/>
                    <a:pt x="9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6"/>
            <p:cNvSpPr/>
            <p:nvPr/>
          </p:nvSpPr>
          <p:spPr>
            <a:xfrm>
              <a:off x="2186950" y="2116975"/>
              <a:ext cx="20550" cy="62225"/>
            </a:xfrm>
            <a:custGeom>
              <a:rect b="b" l="l" r="r" t="t"/>
              <a:pathLst>
                <a:path extrusionOk="0" h="2489" w="822">
                  <a:moveTo>
                    <a:pt x="478" y="1"/>
                  </a:moveTo>
                  <a:cubicBezTo>
                    <a:pt x="305" y="1"/>
                    <a:pt x="127" y="113"/>
                    <a:pt x="116" y="336"/>
                  </a:cubicBezTo>
                  <a:cubicBezTo>
                    <a:pt x="93" y="945"/>
                    <a:pt x="58" y="1553"/>
                    <a:pt x="12" y="2161"/>
                  </a:cubicBezTo>
                  <a:cubicBezTo>
                    <a:pt x="1" y="2379"/>
                    <a:pt x="167" y="2488"/>
                    <a:pt x="341" y="2488"/>
                  </a:cubicBezTo>
                  <a:cubicBezTo>
                    <a:pt x="514" y="2488"/>
                    <a:pt x="695" y="2379"/>
                    <a:pt x="712" y="2161"/>
                  </a:cubicBezTo>
                  <a:cubicBezTo>
                    <a:pt x="747" y="1553"/>
                    <a:pt x="781" y="945"/>
                    <a:pt x="816" y="336"/>
                  </a:cubicBezTo>
                  <a:cubicBezTo>
                    <a:pt x="821" y="113"/>
                    <a:pt x="652" y="1"/>
                    <a:pt x="4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6"/>
            <p:cNvSpPr/>
            <p:nvPr/>
          </p:nvSpPr>
          <p:spPr>
            <a:xfrm>
              <a:off x="2261850" y="2116975"/>
              <a:ext cx="24800" cy="62025"/>
            </a:xfrm>
            <a:custGeom>
              <a:rect b="b" l="l" r="r" t="t"/>
              <a:pathLst>
                <a:path extrusionOk="0" h="2481" w="992">
                  <a:moveTo>
                    <a:pt x="343" y="1"/>
                  </a:moveTo>
                  <a:cubicBezTo>
                    <a:pt x="170" y="1"/>
                    <a:pt x="0" y="113"/>
                    <a:pt x="12" y="336"/>
                  </a:cubicBezTo>
                  <a:cubicBezTo>
                    <a:pt x="35" y="968"/>
                    <a:pt x="115" y="1610"/>
                    <a:pt x="264" y="2230"/>
                  </a:cubicBezTo>
                  <a:cubicBezTo>
                    <a:pt x="306" y="2405"/>
                    <a:pt x="438" y="2480"/>
                    <a:pt x="574" y="2480"/>
                  </a:cubicBezTo>
                  <a:cubicBezTo>
                    <a:pt x="778" y="2480"/>
                    <a:pt x="992" y="2312"/>
                    <a:pt x="930" y="2058"/>
                  </a:cubicBezTo>
                  <a:cubicBezTo>
                    <a:pt x="804" y="1484"/>
                    <a:pt x="723" y="910"/>
                    <a:pt x="700" y="336"/>
                  </a:cubicBezTo>
                  <a:cubicBezTo>
                    <a:pt x="695" y="113"/>
                    <a:pt x="517" y="1"/>
                    <a:pt x="3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
            <p:cNvSpPr/>
            <p:nvPr/>
          </p:nvSpPr>
          <p:spPr>
            <a:xfrm>
              <a:off x="2310350" y="2112000"/>
              <a:ext cx="35200" cy="56075"/>
            </a:xfrm>
            <a:custGeom>
              <a:rect b="b" l="l" r="r" t="t"/>
              <a:pathLst>
                <a:path extrusionOk="0" h="2243" w="1408">
                  <a:moveTo>
                    <a:pt x="465" y="1"/>
                  </a:moveTo>
                  <a:cubicBezTo>
                    <a:pt x="242" y="1"/>
                    <a:pt x="0" y="252"/>
                    <a:pt x="126" y="535"/>
                  </a:cubicBezTo>
                  <a:cubicBezTo>
                    <a:pt x="333" y="1006"/>
                    <a:pt x="505" y="1499"/>
                    <a:pt x="654" y="1993"/>
                  </a:cubicBezTo>
                  <a:cubicBezTo>
                    <a:pt x="709" y="2167"/>
                    <a:pt x="848" y="2242"/>
                    <a:pt x="987" y="2242"/>
                  </a:cubicBezTo>
                  <a:cubicBezTo>
                    <a:pt x="1197" y="2242"/>
                    <a:pt x="1407" y="2071"/>
                    <a:pt x="1331" y="1809"/>
                  </a:cubicBezTo>
                  <a:cubicBezTo>
                    <a:pt x="1159" y="1258"/>
                    <a:pt x="953" y="707"/>
                    <a:pt x="723" y="180"/>
                  </a:cubicBezTo>
                  <a:cubicBezTo>
                    <a:pt x="665" y="53"/>
                    <a:pt x="567" y="1"/>
                    <a:pt x="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p:cNvSpPr/>
            <p:nvPr/>
          </p:nvSpPr>
          <p:spPr>
            <a:xfrm>
              <a:off x="2160550" y="2086050"/>
              <a:ext cx="76650" cy="48250"/>
            </a:xfrm>
            <a:custGeom>
              <a:rect b="b" l="l" r="r" t="t"/>
              <a:pathLst>
                <a:path extrusionOk="0" h="1930" w="3066">
                  <a:moveTo>
                    <a:pt x="1" y="1"/>
                  </a:moveTo>
                  <a:lnTo>
                    <a:pt x="1" y="1"/>
                  </a:lnTo>
                  <a:cubicBezTo>
                    <a:pt x="127" y="586"/>
                    <a:pt x="288" y="1172"/>
                    <a:pt x="494" y="1734"/>
                  </a:cubicBezTo>
                  <a:cubicBezTo>
                    <a:pt x="953" y="1872"/>
                    <a:pt x="1424" y="1929"/>
                    <a:pt x="1895" y="1929"/>
                  </a:cubicBezTo>
                  <a:lnTo>
                    <a:pt x="3065" y="1929"/>
                  </a:lnTo>
                  <a:cubicBezTo>
                    <a:pt x="2882" y="1401"/>
                    <a:pt x="2744" y="873"/>
                    <a:pt x="2629" y="322"/>
                  </a:cubicBezTo>
                  <a:cubicBezTo>
                    <a:pt x="1745" y="288"/>
                    <a:pt x="862" y="173"/>
                    <a:pt x="1"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
            <p:cNvSpPr/>
            <p:nvPr/>
          </p:nvSpPr>
          <p:spPr>
            <a:xfrm>
              <a:off x="2145075" y="1876900"/>
              <a:ext cx="88675" cy="217225"/>
            </a:xfrm>
            <a:custGeom>
              <a:rect b="b" l="l" r="r" t="t"/>
              <a:pathLst>
                <a:path extrusionOk="0" h="8689" w="3547">
                  <a:moveTo>
                    <a:pt x="2514" y="0"/>
                  </a:moveTo>
                  <a:cubicBezTo>
                    <a:pt x="2009" y="0"/>
                    <a:pt x="1492" y="80"/>
                    <a:pt x="999" y="230"/>
                  </a:cubicBezTo>
                  <a:cubicBezTo>
                    <a:pt x="126" y="2858"/>
                    <a:pt x="0" y="5670"/>
                    <a:pt x="608" y="8367"/>
                  </a:cubicBezTo>
                  <a:cubicBezTo>
                    <a:pt x="1481" y="8539"/>
                    <a:pt x="2364" y="8654"/>
                    <a:pt x="3248" y="8688"/>
                  </a:cubicBezTo>
                  <a:cubicBezTo>
                    <a:pt x="2663" y="5888"/>
                    <a:pt x="2915" y="2835"/>
                    <a:pt x="3547"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6"/>
            <p:cNvSpPr/>
            <p:nvPr/>
          </p:nvSpPr>
          <p:spPr>
            <a:xfrm>
              <a:off x="2095425" y="2067700"/>
              <a:ext cx="77500" cy="61700"/>
            </a:xfrm>
            <a:custGeom>
              <a:rect b="b" l="l" r="r" t="t"/>
              <a:pathLst>
                <a:path extrusionOk="0" h="2468" w="3100">
                  <a:moveTo>
                    <a:pt x="0" y="0"/>
                  </a:moveTo>
                  <a:lnTo>
                    <a:pt x="0" y="0"/>
                  </a:lnTo>
                  <a:cubicBezTo>
                    <a:pt x="666" y="1206"/>
                    <a:pt x="1779" y="2089"/>
                    <a:pt x="3099" y="2468"/>
                  </a:cubicBezTo>
                  <a:cubicBezTo>
                    <a:pt x="2893" y="1906"/>
                    <a:pt x="2732" y="1320"/>
                    <a:pt x="2594" y="735"/>
                  </a:cubicBezTo>
                  <a:cubicBezTo>
                    <a:pt x="1711" y="563"/>
                    <a:pt x="838" y="31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a:off x="2079350" y="1882625"/>
              <a:ext cx="90700" cy="203750"/>
            </a:xfrm>
            <a:custGeom>
              <a:rect b="b" l="l" r="r" t="t"/>
              <a:pathLst>
                <a:path extrusionOk="0" h="8150" w="3628">
                  <a:moveTo>
                    <a:pt x="3628" y="1"/>
                  </a:moveTo>
                  <a:lnTo>
                    <a:pt x="3628" y="1"/>
                  </a:lnTo>
                  <a:cubicBezTo>
                    <a:pt x="1470" y="666"/>
                    <a:pt x="1" y="2663"/>
                    <a:pt x="1" y="4936"/>
                  </a:cubicBezTo>
                  <a:cubicBezTo>
                    <a:pt x="1" y="5797"/>
                    <a:pt x="219" y="6657"/>
                    <a:pt x="643" y="7415"/>
                  </a:cubicBezTo>
                  <a:cubicBezTo>
                    <a:pt x="1481" y="7725"/>
                    <a:pt x="2354" y="7977"/>
                    <a:pt x="3237" y="8149"/>
                  </a:cubicBezTo>
                  <a:cubicBezTo>
                    <a:pt x="2618" y="5452"/>
                    <a:pt x="2755" y="2629"/>
                    <a:pt x="36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p:nvPr/>
          </p:nvSpPr>
          <p:spPr>
            <a:xfrm>
              <a:off x="2226275" y="2090075"/>
              <a:ext cx="86375" cy="44225"/>
            </a:xfrm>
            <a:custGeom>
              <a:rect b="b" l="l" r="r" t="t"/>
              <a:pathLst>
                <a:path extrusionOk="0" h="1769" w="3455">
                  <a:moveTo>
                    <a:pt x="3019" y="1"/>
                  </a:moveTo>
                  <a:cubicBezTo>
                    <a:pt x="2262" y="122"/>
                    <a:pt x="1500" y="178"/>
                    <a:pt x="735" y="178"/>
                  </a:cubicBezTo>
                  <a:cubicBezTo>
                    <a:pt x="490" y="178"/>
                    <a:pt x="245" y="172"/>
                    <a:pt x="0" y="161"/>
                  </a:cubicBezTo>
                  <a:lnTo>
                    <a:pt x="0" y="161"/>
                  </a:lnTo>
                  <a:cubicBezTo>
                    <a:pt x="103" y="712"/>
                    <a:pt x="253" y="1240"/>
                    <a:pt x="425" y="1768"/>
                  </a:cubicBezTo>
                  <a:lnTo>
                    <a:pt x="2651" y="1768"/>
                  </a:lnTo>
                  <a:cubicBezTo>
                    <a:pt x="2915" y="1768"/>
                    <a:pt x="3191" y="1757"/>
                    <a:pt x="3455" y="1711"/>
                  </a:cubicBezTo>
                  <a:cubicBezTo>
                    <a:pt x="3283" y="1148"/>
                    <a:pt x="3145" y="574"/>
                    <a:pt x="30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p:cNvSpPr/>
            <p:nvPr/>
          </p:nvSpPr>
          <p:spPr>
            <a:xfrm>
              <a:off x="2211625" y="1876900"/>
              <a:ext cx="93850" cy="217650"/>
            </a:xfrm>
            <a:custGeom>
              <a:rect b="b" l="l" r="r" t="t"/>
              <a:pathLst>
                <a:path extrusionOk="0" h="8706" w="3754">
                  <a:moveTo>
                    <a:pt x="885" y="0"/>
                  </a:moveTo>
                  <a:cubicBezTo>
                    <a:pt x="253" y="2835"/>
                    <a:pt x="1" y="5888"/>
                    <a:pt x="575" y="8688"/>
                  </a:cubicBezTo>
                  <a:cubicBezTo>
                    <a:pt x="822" y="8699"/>
                    <a:pt x="1070" y="8705"/>
                    <a:pt x="1316" y="8705"/>
                  </a:cubicBezTo>
                  <a:cubicBezTo>
                    <a:pt x="2086" y="8705"/>
                    <a:pt x="2851" y="8649"/>
                    <a:pt x="3616" y="8528"/>
                  </a:cubicBezTo>
                  <a:cubicBezTo>
                    <a:pt x="3019" y="5739"/>
                    <a:pt x="2973" y="2846"/>
                    <a:pt x="3754" y="34"/>
                  </a:cubicBezTo>
                  <a:cubicBezTo>
                    <a:pt x="3582" y="12"/>
                    <a:pt x="3410" y="0"/>
                    <a:pt x="32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a:off x="2285950" y="1877750"/>
              <a:ext cx="135450" cy="212650"/>
            </a:xfrm>
            <a:custGeom>
              <a:rect b="b" l="l" r="r" t="t"/>
              <a:pathLst>
                <a:path extrusionOk="0" h="8506" w="5418">
                  <a:moveTo>
                    <a:pt x="781" y="0"/>
                  </a:moveTo>
                  <a:cubicBezTo>
                    <a:pt x="0" y="2824"/>
                    <a:pt x="46" y="5705"/>
                    <a:pt x="643" y="8505"/>
                  </a:cubicBezTo>
                  <a:cubicBezTo>
                    <a:pt x="2273" y="8253"/>
                    <a:pt x="3822" y="7702"/>
                    <a:pt x="5131" y="6806"/>
                  </a:cubicBezTo>
                  <a:cubicBezTo>
                    <a:pt x="5326" y="6267"/>
                    <a:pt x="5418" y="5693"/>
                    <a:pt x="5418" y="5131"/>
                  </a:cubicBezTo>
                  <a:cubicBezTo>
                    <a:pt x="5406" y="2480"/>
                    <a:pt x="3409" y="276"/>
                    <a:pt x="781"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p:nvPr/>
          </p:nvSpPr>
          <p:spPr>
            <a:xfrm>
              <a:off x="2302025" y="2047600"/>
              <a:ext cx="112200" cy="85250"/>
            </a:xfrm>
            <a:custGeom>
              <a:rect b="b" l="l" r="r" t="t"/>
              <a:pathLst>
                <a:path extrusionOk="0" h="3410" w="4488">
                  <a:moveTo>
                    <a:pt x="4488" y="1"/>
                  </a:moveTo>
                  <a:lnTo>
                    <a:pt x="4488" y="1"/>
                  </a:lnTo>
                  <a:cubicBezTo>
                    <a:pt x="3179" y="896"/>
                    <a:pt x="1630" y="1447"/>
                    <a:pt x="0" y="1700"/>
                  </a:cubicBezTo>
                  <a:cubicBezTo>
                    <a:pt x="115" y="2273"/>
                    <a:pt x="264" y="2847"/>
                    <a:pt x="425" y="3410"/>
                  </a:cubicBezTo>
                  <a:cubicBezTo>
                    <a:pt x="2296" y="3100"/>
                    <a:pt x="3856" y="1803"/>
                    <a:pt x="4488"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
            <p:cNvSpPr/>
            <p:nvPr/>
          </p:nvSpPr>
          <p:spPr>
            <a:xfrm>
              <a:off x="2347925" y="1973875"/>
              <a:ext cx="29000" cy="24875"/>
            </a:xfrm>
            <a:custGeom>
              <a:rect b="b" l="l" r="r" t="t"/>
              <a:pathLst>
                <a:path extrusionOk="0" h="995" w="1160">
                  <a:moveTo>
                    <a:pt x="666" y="0"/>
                  </a:moveTo>
                  <a:cubicBezTo>
                    <a:pt x="219" y="0"/>
                    <a:pt x="0" y="528"/>
                    <a:pt x="310" y="850"/>
                  </a:cubicBezTo>
                  <a:cubicBezTo>
                    <a:pt x="414" y="950"/>
                    <a:pt x="539" y="995"/>
                    <a:pt x="662" y="995"/>
                  </a:cubicBezTo>
                  <a:cubicBezTo>
                    <a:pt x="918" y="995"/>
                    <a:pt x="1160" y="797"/>
                    <a:pt x="1160" y="494"/>
                  </a:cubicBezTo>
                  <a:cubicBezTo>
                    <a:pt x="1160" y="218"/>
                    <a:pt x="942" y="0"/>
                    <a:pt x="6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a:off x="2330425" y="2009450"/>
              <a:ext cx="58275" cy="58275"/>
            </a:xfrm>
            <a:custGeom>
              <a:rect b="b" l="l" r="r" t="t"/>
              <a:pathLst>
                <a:path extrusionOk="0" h="2331" w="2331">
                  <a:moveTo>
                    <a:pt x="1160" y="1"/>
                  </a:moveTo>
                  <a:cubicBezTo>
                    <a:pt x="517" y="1"/>
                    <a:pt x="0" y="517"/>
                    <a:pt x="0" y="1160"/>
                  </a:cubicBezTo>
                  <a:cubicBezTo>
                    <a:pt x="0" y="1814"/>
                    <a:pt x="517" y="2330"/>
                    <a:pt x="1160" y="2330"/>
                  </a:cubicBezTo>
                  <a:cubicBezTo>
                    <a:pt x="1802" y="2330"/>
                    <a:pt x="2330" y="1814"/>
                    <a:pt x="2330" y="1160"/>
                  </a:cubicBezTo>
                  <a:cubicBezTo>
                    <a:pt x="2330" y="517"/>
                    <a:pt x="1802" y="1"/>
                    <a:pt x="1160" y="1"/>
                  </a:cubicBezTo>
                  <a:close/>
                </a:path>
              </a:pathLst>
            </a:custGeom>
            <a:solidFill>
              <a:srgbClr val="F7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6"/>
            <p:cNvSpPr/>
            <p:nvPr/>
          </p:nvSpPr>
          <p:spPr>
            <a:xfrm>
              <a:off x="2069325" y="1756175"/>
              <a:ext cx="194225" cy="156600"/>
            </a:xfrm>
            <a:custGeom>
              <a:rect b="b" l="l" r="r" t="t"/>
              <a:pathLst>
                <a:path extrusionOk="0" h="6264" w="7769">
                  <a:moveTo>
                    <a:pt x="3470" y="0"/>
                  </a:moveTo>
                  <a:cubicBezTo>
                    <a:pt x="3015" y="0"/>
                    <a:pt x="2563" y="164"/>
                    <a:pt x="2146" y="537"/>
                  </a:cubicBezTo>
                  <a:cubicBezTo>
                    <a:pt x="0" y="2442"/>
                    <a:pt x="2043" y="4450"/>
                    <a:pt x="3409" y="5357"/>
                  </a:cubicBezTo>
                  <a:cubicBezTo>
                    <a:pt x="4384" y="6000"/>
                    <a:pt x="6852" y="6264"/>
                    <a:pt x="6852" y="6264"/>
                  </a:cubicBezTo>
                  <a:cubicBezTo>
                    <a:pt x="7768" y="3544"/>
                    <a:pt x="5584" y="0"/>
                    <a:pt x="3470"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16"/>
          <p:cNvSpPr/>
          <p:nvPr/>
        </p:nvSpPr>
        <p:spPr>
          <a:xfrm>
            <a:off x="6963963" y="803678"/>
            <a:ext cx="1069229" cy="484642"/>
          </a:xfrm>
          <a:custGeom>
            <a:rect b="b" l="l" r="r" t="t"/>
            <a:pathLst>
              <a:path extrusionOk="0" h="33897" w="104775">
                <a:moveTo>
                  <a:pt x="0" y="33528"/>
                </a:moveTo>
                <a:cubicBezTo>
                  <a:pt x="14543" y="36437"/>
                  <a:pt x="25637" y="16412"/>
                  <a:pt x="40386" y="14859"/>
                </a:cubicBezTo>
                <a:cubicBezTo>
                  <a:pt x="50610" y="13783"/>
                  <a:pt x="75088" y="21686"/>
                  <a:pt x="67818" y="28956"/>
                </a:cubicBezTo>
                <a:cubicBezTo>
                  <a:pt x="67216" y="29558"/>
                  <a:pt x="65913" y="28575"/>
                  <a:pt x="65532" y="27813"/>
                </a:cubicBezTo>
                <a:cubicBezTo>
                  <a:pt x="62916" y="22580"/>
                  <a:pt x="69173" y="16093"/>
                  <a:pt x="73533" y="12192"/>
                </a:cubicBezTo>
                <a:cubicBezTo>
                  <a:pt x="81864" y="4738"/>
                  <a:pt x="93596" y="0"/>
                  <a:pt x="104775" y="0"/>
                </a:cubicBezTo>
              </a:path>
            </a:pathLst>
          </a:custGeom>
          <a:noFill/>
          <a:ln cap="flat" cmpd="sng" w="19050">
            <a:solidFill>
              <a:srgbClr val="703316"/>
            </a:solidFill>
            <a:prstDash val="dot"/>
            <a:round/>
            <a:headEnd len="med" w="med" type="none"/>
            <a:tailEnd len="med" w="med" type="none"/>
          </a:ln>
        </p:spPr>
      </p:sp>
      <p:pic>
        <p:nvPicPr>
          <p:cNvPr id="189" name="Google Shape;189;p16"/>
          <p:cNvPicPr preferRelativeResize="0"/>
          <p:nvPr/>
        </p:nvPicPr>
        <p:blipFill>
          <a:blip r:embed="rId3">
            <a:alphaModFix/>
          </a:blip>
          <a:stretch>
            <a:fillRect/>
          </a:stretch>
        </p:blipFill>
        <p:spPr>
          <a:xfrm>
            <a:off x="6656875" y="2379750"/>
            <a:ext cx="2104474" cy="1655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7"/>
          <p:cNvSpPr txBox="1"/>
          <p:nvPr>
            <p:ph type="title"/>
          </p:nvPr>
        </p:nvSpPr>
        <p:spPr>
          <a:xfrm>
            <a:off x="457200" y="205975"/>
            <a:ext cx="6300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solidFill>
                  <a:srgbClr val="000000"/>
                </a:solidFill>
              </a:rPr>
              <a:t>Personas</a:t>
            </a:r>
            <a:endParaRPr sz="4000">
              <a:solidFill>
                <a:srgbClr val="000000"/>
              </a:solidFill>
            </a:endParaRPr>
          </a:p>
        </p:txBody>
      </p:sp>
      <p:sp>
        <p:nvSpPr>
          <p:cNvPr id="195" name="Google Shape;195;p1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F1C232"/>
                </a:solidFill>
              </a:rPr>
              <a:t>‹#›</a:t>
            </a:fld>
            <a:endParaRPr>
              <a:solidFill>
                <a:srgbClr val="F1C232"/>
              </a:solidFill>
            </a:endParaRPr>
          </a:p>
        </p:txBody>
      </p:sp>
      <p:sp>
        <p:nvSpPr>
          <p:cNvPr id="196" name="Google Shape;196;p17"/>
          <p:cNvSpPr txBox="1"/>
          <p:nvPr/>
        </p:nvSpPr>
        <p:spPr>
          <a:xfrm>
            <a:off x="457200" y="1063375"/>
            <a:ext cx="403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F1C232"/>
                </a:solidFill>
                <a:latin typeface="Muli"/>
                <a:ea typeface="Muli"/>
                <a:cs typeface="Muli"/>
                <a:sym typeface="Muli"/>
              </a:rPr>
              <a:t>Bee in Control</a:t>
            </a:r>
            <a:endParaRPr b="1" sz="2800">
              <a:solidFill>
                <a:srgbClr val="F1C232"/>
              </a:solidFill>
              <a:latin typeface="Muli"/>
              <a:ea typeface="Muli"/>
              <a:cs typeface="Muli"/>
              <a:sym typeface="Muli"/>
            </a:endParaRPr>
          </a:p>
        </p:txBody>
      </p:sp>
      <p:grpSp>
        <p:nvGrpSpPr>
          <p:cNvPr id="197" name="Google Shape;197;p17"/>
          <p:cNvGrpSpPr/>
          <p:nvPr/>
        </p:nvGrpSpPr>
        <p:grpSpPr>
          <a:xfrm>
            <a:off x="7939611" y="338899"/>
            <a:ext cx="540962" cy="591542"/>
            <a:chOff x="2013650" y="1733325"/>
            <a:chExt cx="407750" cy="445875"/>
          </a:xfrm>
        </p:grpSpPr>
        <p:sp>
          <p:nvSpPr>
            <p:cNvPr id="198" name="Google Shape;198;p17"/>
            <p:cNvSpPr/>
            <p:nvPr/>
          </p:nvSpPr>
          <p:spPr>
            <a:xfrm>
              <a:off x="2013650" y="1998550"/>
              <a:ext cx="72900" cy="42200"/>
            </a:xfrm>
            <a:custGeom>
              <a:rect b="b" l="l" r="r" t="t"/>
              <a:pathLst>
                <a:path extrusionOk="0" h="1688" w="2916">
                  <a:moveTo>
                    <a:pt x="2916" y="0"/>
                  </a:moveTo>
                  <a:lnTo>
                    <a:pt x="0" y="838"/>
                  </a:lnTo>
                  <a:lnTo>
                    <a:pt x="2916" y="1688"/>
                  </a:lnTo>
                  <a:lnTo>
                    <a:pt x="2916" y="0"/>
                  </a:ln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7"/>
            <p:cNvSpPr/>
            <p:nvPr/>
          </p:nvSpPr>
          <p:spPr>
            <a:xfrm>
              <a:off x="2124975" y="1733325"/>
              <a:ext cx="176625" cy="179450"/>
            </a:xfrm>
            <a:custGeom>
              <a:rect b="b" l="l" r="r" t="t"/>
              <a:pathLst>
                <a:path extrusionOk="0" h="7178" w="7065">
                  <a:moveTo>
                    <a:pt x="3453" y="0"/>
                  </a:moveTo>
                  <a:cubicBezTo>
                    <a:pt x="3206" y="0"/>
                    <a:pt x="2946" y="49"/>
                    <a:pt x="2675" y="154"/>
                  </a:cubicBezTo>
                  <a:cubicBezTo>
                    <a:pt x="1" y="1198"/>
                    <a:pt x="1206" y="3792"/>
                    <a:pt x="2170" y="5112"/>
                  </a:cubicBezTo>
                  <a:cubicBezTo>
                    <a:pt x="2858" y="6064"/>
                    <a:pt x="5085" y="7178"/>
                    <a:pt x="5085" y="7178"/>
                  </a:cubicBezTo>
                  <a:cubicBezTo>
                    <a:pt x="7065" y="4719"/>
                    <a:pt x="5885" y="0"/>
                    <a:pt x="3453"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
            <p:cNvSpPr/>
            <p:nvPr/>
          </p:nvSpPr>
          <p:spPr>
            <a:xfrm>
              <a:off x="2124450" y="2109350"/>
              <a:ext cx="34550" cy="62175"/>
            </a:xfrm>
            <a:custGeom>
              <a:rect b="b" l="l" r="r" t="t"/>
              <a:pathLst>
                <a:path extrusionOk="0" h="2487" w="1382">
                  <a:moveTo>
                    <a:pt x="961" y="1"/>
                  </a:moveTo>
                  <a:cubicBezTo>
                    <a:pt x="823" y="1"/>
                    <a:pt x="682" y="70"/>
                    <a:pt x="618" y="228"/>
                  </a:cubicBezTo>
                  <a:cubicBezTo>
                    <a:pt x="377" y="825"/>
                    <a:pt x="194" y="1433"/>
                    <a:pt x="56" y="2053"/>
                  </a:cubicBezTo>
                  <a:cubicBezTo>
                    <a:pt x="1" y="2315"/>
                    <a:pt x="219" y="2486"/>
                    <a:pt x="425" y="2486"/>
                  </a:cubicBezTo>
                  <a:cubicBezTo>
                    <a:pt x="561" y="2486"/>
                    <a:pt x="692" y="2411"/>
                    <a:pt x="733" y="2237"/>
                  </a:cubicBezTo>
                  <a:cubicBezTo>
                    <a:pt x="859" y="1617"/>
                    <a:pt x="1043" y="1009"/>
                    <a:pt x="1284" y="423"/>
                  </a:cubicBezTo>
                  <a:cubicBezTo>
                    <a:pt x="1382" y="166"/>
                    <a:pt x="1175" y="1"/>
                    <a:pt x="9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
            <p:cNvSpPr/>
            <p:nvPr/>
          </p:nvSpPr>
          <p:spPr>
            <a:xfrm>
              <a:off x="2186950" y="2116975"/>
              <a:ext cx="20550" cy="62225"/>
            </a:xfrm>
            <a:custGeom>
              <a:rect b="b" l="l" r="r" t="t"/>
              <a:pathLst>
                <a:path extrusionOk="0" h="2489" w="822">
                  <a:moveTo>
                    <a:pt x="478" y="1"/>
                  </a:moveTo>
                  <a:cubicBezTo>
                    <a:pt x="305" y="1"/>
                    <a:pt x="127" y="113"/>
                    <a:pt x="116" y="336"/>
                  </a:cubicBezTo>
                  <a:cubicBezTo>
                    <a:pt x="93" y="945"/>
                    <a:pt x="58" y="1553"/>
                    <a:pt x="12" y="2161"/>
                  </a:cubicBezTo>
                  <a:cubicBezTo>
                    <a:pt x="1" y="2379"/>
                    <a:pt x="167" y="2488"/>
                    <a:pt x="341" y="2488"/>
                  </a:cubicBezTo>
                  <a:cubicBezTo>
                    <a:pt x="514" y="2488"/>
                    <a:pt x="695" y="2379"/>
                    <a:pt x="712" y="2161"/>
                  </a:cubicBezTo>
                  <a:cubicBezTo>
                    <a:pt x="747" y="1553"/>
                    <a:pt x="781" y="945"/>
                    <a:pt x="816" y="336"/>
                  </a:cubicBezTo>
                  <a:cubicBezTo>
                    <a:pt x="821" y="113"/>
                    <a:pt x="652" y="1"/>
                    <a:pt x="4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
            <p:cNvSpPr/>
            <p:nvPr/>
          </p:nvSpPr>
          <p:spPr>
            <a:xfrm>
              <a:off x="2261850" y="2116975"/>
              <a:ext cx="24800" cy="62025"/>
            </a:xfrm>
            <a:custGeom>
              <a:rect b="b" l="l" r="r" t="t"/>
              <a:pathLst>
                <a:path extrusionOk="0" h="2481" w="992">
                  <a:moveTo>
                    <a:pt x="343" y="1"/>
                  </a:moveTo>
                  <a:cubicBezTo>
                    <a:pt x="170" y="1"/>
                    <a:pt x="0" y="113"/>
                    <a:pt x="12" y="336"/>
                  </a:cubicBezTo>
                  <a:cubicBezTo>
                    <a:pt x="35" y="968"/>
                    <a:pt x="115" y="1610"/>
                    <a:pt x="264" y="2230"/>
                  </a:cubicBezTo>
                  <a:cubicBezTo>
                    <a:pt x="306" y="2405"/>
                    <a:pt x="438" y="2480"/>
                    <a:pt x="574" y="2480"/>
                  </a:cubicBezTo>
                  <a:cubicBezTo>
                    <a:pt x="778" y="2480"/>
                    <a:pt x="992" y="2312"/>
                    <a:pt x="930" y="2058"/>
                  </a:cubicBezTo>
                  <a:cubicBezTo>
                    <a:pt x="804" y="1484"/>
                    <a:pt x="723" y="910"/>
                    <a:pt x="700" y="336"/>
                  </a:cubicBezTo>
                  <a:cubicBezTo>
                    <a:pt x="695" y="113"/>
                    <a:pt x="517" y="1"/>
                    <a:pt x="3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7"/>
            <p:cNvSpPr/>
            <p:nvPr/>
          </p:nvSpPr>
          <p:spPr>
            <a:xfrm>
              <a:off x="2310350" y="2112000"/>
              <a:ext cx="35200" cy="56075"/>
            </a:xfrm>
            <a:custGeom>
              <a:rect b="b" l="l" r="r" t="t"/>
              <a:pathLst>
                <a:path extrusionOk="0" h="2243" w="1408">
                  <a:moveTo>
                    <a:pt x="465" y="1"/>
                  </a:moveTo>
                  <a:cubicBezTo>
                    <a:pt x="242" y="1"/>
                    <a:pt x="0" y="252"/>
                    <a:pt x="126" y="535"/>
                  </a:cubicBezTo>
                  <a:cubicBezTo>
                    <a:pt x="333" y="1006"/>
                    <a:pt x="505" y="1499"/>
                    <a:pt x="654" y="1993"/>
                  </a:cubicBezTo>
                  <a:cubicBezTo>
                    <a:pt x="709" y="2167"/>
                    <a:pt x="848" y="2242"/>
                    <a:pt x="987" y="2242"/>
                  </a:cubicBezTo>
                  <a:cubicBezTo>
                    <a:pt x="1197" y="2242"/>
                    <a:pt x="1407" y="2071"/>
                    <a:pt x="1331" y="1809"/>
                  </a:cubicBezTo>
                  <a:cubicBezTo>
                    <a:pt x="1159" y="1258"/>
                    <a:pt x="953" y="707"/>
                    <a:pt x="723" y="180"/>
                  </a:cubicBezTo>
                  <a:cubicBezTo>
                    <a:pt x="665" y="53"/>
                    <a:pt x="567" y="1"/>
                    <a:pt x="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7"/>
            <p:cNvSpPr/>
            <p:nvPr/>
          </p:nvSpPr>
          <p:spPr>
            <a:xfrm>
              <a:off x="2160550" y="2086050"/>
              <a:ext cx="76650" cy="48250"/>
            </a:xfrm>
            <a:custGeom>
              <a:rect b="b" l="l" r="r" t="t"/>
              <a:pathLst>
                <a:path extrusionOk="0" h="1930" w="3066">
                  <a:moveTo>
                    <a:pt x="1" y="1"/>
                  </a:moveTo>
                  <a:lnTo>
                    <a:pt x="1" y="1"/>
                  </a:lnTo>
                  <a:cubicBezTo>
                    <a:pt x="127" y="586"/>
                    <a:pt x="288" y="1172"/>
                    <a:pt x="494" y="1734"/>
                  </a:cubicBezTo>
                  <a:cubicBezTo>
                    <a:pt x="953" y="1872"/>
                    <a:pt x="1424" y="1929"/>
                    <a:pt x="1895" y="1929"/>
                  </a:cubicBezTo>
                  <a:lnTo>
                    <a:pt x="3065" y="1929"/>
                  </a:lnTo>
                  <a:cubicBezTo>
                    <a:pt x="2882" y="1401"/>
                    <a:pt x="2744" y="873"/>
                    <a:pt x="2629" y="322"/>
                  </a:cubicBezTo>
                  <a:cubicBezTo>
                    <a:pt x="1745" y="288"/>
                    <a:pt x="862" y="173"/>
                    <a:pt x="1"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7"/>
            <p:cNvSpPr/>
            <p:nvPr/>
          </p:nvSpPr>
          <p:spPr>
            <a:xfrm>
              <a:off x="2145075" y="1876900"/>
              <a:ext cx="88675" cy="217225"/>
            </a:xfrm>
            <a:custGeom>
              <a:rect b="b" l="l" r="r" t="t"/>
              <a:pathLst>
                <a:path extrusionOk="0" h="8689" w="3547">
                  <a:moveTo>
                    <a:pt x="2514" y="0"/>
                  </a:moveTo>
                  <a:cubicBezTo>
                    <a:pt x="2009" y="0"/>
                    <a:pt x="1492" y="80"/>
                    <a:pt x="999" y="230"/>
                  </a:cubicBezTo>
                  <a:cubicBezTo>
                    <a:pt x="126" y="2858"/>
                    <a:pt x="0" y="5670"/>
                    <a:pt x="608" y="8367"/>
                  </a:cubicBezTo>
                  <a:cubicBezTo>
                    <a:pt x="1481" y="8539"/>
                    <a:pt x="2364" y="8654"/>
                    <a:pt x="3248" y="8688"/>
                  </a:cubicBezTo>
                  <a:cubicBezTo>
                    <a:pt x="2663" y="5888"/>
                    <a:pt x="2915" y="2835"/>
                    <a:pt x="3547"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7"/>
            <p:cNvSpPr/>
            <p:nvPr/>
          </p:nvSpPr>
          <p:spPr>
            <a:xfrm>
              <a:off x="2095425" y="2067700"/>
              <a:ext cx="77500" cy="61700"/>
            </a:xfrm>
            <a:custGeom>
              <a:rect b="b" l="l" r="r" t="t"/>
              <a:pathLst>
                <a:path extrusionOk="0" h="2468" w="3100">
                  <a:moveTo>
                    <a:pt x="0" y="0"/>
                  </a:moveTo>
                  <a:lnTo>
                    <a:pt x="0" y="0"/>
                  </a:lnTo>
                  <a:cubicBezTo>
                    <a:pt x="666" y="1206"/>
                    <a:pt x="1779" y="2089"/>
                    <a:pt x="3099" y="2468"/>
                  </a:cubicBezTo>
                  <a:cubicBezTo>
                    <a:pt x="2893" y="1906"/>
                    <a:pt x="2732" y="1320"/>
                    <a:pt x="2594" y="735"/>
                  </a:cubicBezTo>
                  <a:cubicBezTo>
                    <a:pt x="1711" y="563"/>
                    <a:pt x="838" y="31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7"/>
            <p:cNvSpPr/>
            <p:nvPr/>
          </p:nvSpPr>
          <p:spPr>
            <a:xfrm>
              <a:off x="2079350" y="1882625"/>
              <a:ext cx="90700" cy="203750"/>
            </a:xfrm>
            <a:custGeom>
              <a:rect b="b" l="l" r="r" t="t"/>
              <a:pathLst>
                <a:path extrusionOk="0" h="8150" w="3628">
                  <a:moveTo>
                    <a:pt x="3628" y="1"/>
                  </a:moveTo>
                  <a:lnTo>
                    <a:pt x="3628" y="1"/>
                  </a:lnTo>
                  <a:cubicBezTo>
                    <a:pt x="1470" y="666"/>
                    <a:pt x="1" y="2663"/>
                    <a:pt x="1" y="4936"/>
                  </a:cubicBezTo>
                  <a:cubicBezTo>
                    <a:pt x="1" y="5797"/>
                    <a:pt x="219" y="6657"/>
                    <a:pt x="643" y="7415"/>
                  </a:cubicBezTo>
                  <a:cubicBezTo>
                    <a:pt x="1481" y="7725"/>
                    <a:pt x="2354" y="7977"/>
                    <a:pt x="3237" y="8149"/>
                  </a:cubicBezTo>
                  <a:cubicBezTo>
                    <a:pt x="2618" y="5452"/>
                    <a:pt x="2755" y="2629"/>
                    <a:pt x="36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7"/>
            <p:cNvSpPr/>
            <p:nvPr/>
          </p:nvSpPr>
          <p:spPr>
            <a:xfrm>
              <a:off x="2226275" y="2090075"/>
              <a:ext cx="86375" cy="44225"/>
            </a:xfrm>
            <a:custGeom>
              <a:rect b="b" l="l" r="r" t="t"/>
              <a:pathLst>
                <a:path extrusionOk="0" h="1769" w="3455">
                  <a:moveTo>
                    <a:pt x="3019" y="1"/>
                  </a:moveTo>
                  <a:cubicBezTo>
                    <a:pt x="2262" y="122"/>
                    <a:pt x="1500" y="178"/>
                    <a:pt x="735" y="178"/>
                  </a:cubicBezTo>
                  <a:cubicBezTo>
                    <a:pt x="490" y="178"/>
                    <a:pt x="245" y="172"/>
                    <a:pt x="0" y="161"/>
                  </a:cubicBezTo>
                  <a:lnTo>
                    <a:pt x="0" y="161"/>
                  </a:lnTo>
                  <a:cubicBezTo>
                    <a:pt x="103" y="712"/>
                    <a:pt x="253" y="1240"/>
                    <a:pt x="425" y="1768"/>
                  </a:cubicBezTo>
                  <a:lnTo>
                    <a:pt x="2651" y="1768"/>
                  </a:lnTo>
                  <a:cubicBezTo>
                    <a:pt x="2915" y="1768"/>
                    <a:pt x="3191" y="1757"/>
                    <a:pt x="3455" y="1711"/>
                  </a:cubicBezTo>
                  <a:cubicBezTo>
                    <a:pt x="3283" y="1148"/>
                    <a:pt x="3145" y="574"/>
                    <a:pt x="30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7"/>
            <p:cNvSpPr/>
            <p:nvPr/>
          </p:nvSpPr>
          <p:spPr>
            <a:xfrm>
              <a:off x="2211625" y="1876900"/>
              <a:ext cx="93850" cy="217650"/>
            </a:xfrm>
            <a:custGeom>
              <a:rect b="b" l="l" r="r" t="t"/>
              <a:pathLst>
                <a:path extrusionOk="0" h="8706" w="3754">
                  <a:moveTo>
                    <a:pt x="885" y="0"/>
                  </a:moveTo>
                  <a:cubicBezTo>
                    <a:pt x="253" y="2835"/>
                    <a:pt x="1" y="5888"/>
                    <a:pt x="575" y="8688"/>
                  </a:cubicBezTo>
                  <a:cubicBezTo>
                    <a:pt x="822" y="8699"/>
                    <a:pt x="1070" y="8705"/>
                    <a:pt x="1316" y="8705"/>
                  </a:cubicBezTo>
                  <a:cubicBezTo>
                    <a:pt x="2086" y="8705"/>
                    <a:pt x="2851" y="8649"/>
                    <a:pt x="3616" y="8528"/>
                  </a:cubicBezTo>
                  <a:cubicBezTo>
                    <a:pt x="3019" y="5739"/>
                    <a:pt x="2973" y="2846"/>
                    <a:pt x="3754" y="34"/>
                  </a:cubicBezTo>
                  <a:cubicBezTo>
                    <a:pt x="3582" y="12"/>
                    <a:pt x="3410" y="0"/>
                    <a:pt x="32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7"/>
            <p:cNvSpPr/>
            <p:nvPr/>
          </p:nvSpPr>
          <p:spPr>
            <a:xfrm>
              <a:off x="2285950" y="1877750"/>
              <a:ext cx="135450" cy="212650"/>
            </a:xfrm>
            <a:custGeom>
              <a:rect b="b" l="l" r="r" t="t"/>
              <a:pathLst>
                <a:path extrusionOk="0" h="8506" w="5418">
                  <a:moveTo>
                    <a:pt x="781" y="0"/>
                  </a:moveTo>
                  <a:cubicBezTo>
                    <a:pt x="0" y="2824"/>
                    <a:pt x="46" y="5705"/>
                    <a:pt x="643" y="8505"/>
                  </a:cubicBezTo>
                  <a:cubicBezTo>
                    <a:pt x="2273" y="8253"/>
                    <a:pt x="3822" y="7702"/>
                    <a:pt x="5131" y="6806"/>
                  </a:cubicBezTo>
                  <a:cubicBezTo>
                    <a:pt x="5326" y="6267"/>
                    <a:pt x="5418" y="5693"/>
                    <a:pt x="5418" y="5131"/>
                  </a:cubicBezTo>
                  <a:cubicBezTo>
                    <a:pt x="5406" y="2480"/>
                    <a:pt x="3409" y="276"/>
                    <a:pt x="781"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7"/>
            <p:cNvSpPr/>
            <p:nvPr/>
          </p:nvSpPr>
          <p:spPr>
            <a:xfrm>
              <a:off x="2302025" y="2047600"/>
              <a:ext cx="112200" cy="85250"/>
            </a:xfrm>
            <a:custGeom>
              <a:rect b="b" l="l" r="r" t="t"/>
              <a:pathLst>
                <a:path extrusionOk="0" h="3410" w="4488">
                  <a:moveTo>
                    <a:pt x="4488" y="1"/>
                  </a:moveTo>
                  <a:lnTo>
                    <a:pt x="4488" y="1"/>
                  </a:lnTo>
                  <a:cubicBezTo>
                    <a:pt x="3179" y="896"/>
                    <a:pt x="1630" y="1447"/>
                    <a:pt x="0" y="1700"/>
                  </a:cubicBezTo>
                  <a:cubicBezTo>
                    <a:pt x="115" y="2273"/>
                    <a:pt x="264" y="2847"/>
                    <a:pt x="425" y="3410"/>
                  </a:cubicBezTo>
                  <a:cubicBezTo>
                    <a:pt x="2296" y="3100"/>
                    <a:pt x="3856" y="1803"/>
                    <a:pt x="4488"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
            <p:cNvSpPr/>
            <p:nvPr/>
          </p:nvSpPr>
          <p:spPr>
            <a:xfrm>
              <a:off x="2347925" y="1973875"/>
              <a:ext cx="29000" cy="24875"/>
            </a:xfrm>
            <a:custGeom>
              <a:rect b="b" l="l" r="r" t="t"/>
              <a:pathLst>
                <a:path extrusionOk="0" h="995" w="1160">
                  <a:moveTo>
                    <a:pt x="666" y="0"/>
                  </a:moveTo>
                  <a:cubicBezTo>
                    <a:pt x="219" y="0"/>
                    <a:pt x="0" y="528"/>
                    <a:pt x="310" y="850"/>
                  </a:cubicBezTo>
                  <a:cubicBezTo>
                    <a:pt x="414" y="950"/>
                    <a:pt x="539" y="995"/>
                    <a:pt x="662" y="995"/>
                  </a:cubicBezTo>
                  <a:cubicBezTo>
                    <a:pt x="918" y="995"/>
                    <a:pt x="1160" y="797"/>
                    <a:pt x="1160" y="494"/>
                  </a:cubicBezTo>
                  <a:cubicBezTo>
                    <a:pt x="1160" y="218"/>
                    <a:pt x="942" y="0"/>
                    <a:pt x="6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7"/>
            <p:cNvSpPr/>
            <p:nvPr/>
          </p:nvSpPr>
          <p:spPr>
            <a:xfrm>
              <a:off x="2330425" y="2009450"/>
              <a:ext cx="58275" cy="58275"/>
            </a:xfrm>
            <a:custGeom>
              <a:rect b="b" l="l" r="r" t="t"/>
              <a:pathLst>
                <a:path extrusionOk="0" h="2331" w="2331">
                  <a:moveTo>
                    <a:pt x="1160" y="1"/>
                  </a:moveTo>
                  <a:cubicBezTo>
                    <a:pt x="517" y="1"/>
                    <a:pt x="0" y="517"/>
                    <a:pt x="0" y="1160"/>
                  </a:cubicBezTo>
                  <a:cubicBezTo>
                    <a:pt x="0" y="1814"/>
                    <a:pt x="517" y="2330"/>
                    <a:pt x="1160" y="2330"/>
                  </a:cubicBezTo>
                  <a:cubicBezTo>
                    <a:pt x="1802" y="2330"/>
                    <a:pt x="2330" y="1814"/>
                    <a:pt x="2330" y="1160"/>
                  </a:cubicBezTo>
                  <a:cubicBezTo>
                    <a:pt x="2330" y="517"/>
                    <a:pt x="1802" y="1"/>
                    <a:pt x="1160" y="1"/>
                  </a:cubicBezTo>
                  <a:close/>
                </a:path>
              </a:pathLst>
            </a:custGeom>
            <a:solidFill>
              <a:srgbClr val="F7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7"/>
            <p:cNvSpPr/>
            <p:nvPr/>
          </p:nvSpPr>
          <p:spPr>
            <a:xfrm>
              <a:off x="2069325" y="1756175"/>
              <a:ext cx="194225" cy="156600"/>
            </a:xfrm>
            <a:custGeom>
              <a:rect b="b" l="l" r="r" t="t"/>
              <a:pathLst>
                <a:path extrusionOk="0" h="6264" w="7769">
                  <a:moveTo>
                    <a:pt x="3470" y="0"/>
                  </a:moveTo>
                  <a:cubicBezTo>
                    <a:pt x="3015" y="0"/>
                    <a:pt x="2563" y="164"/>
                    <a:pt x="2146" y="537"/>
                  </a:cubicBezTo>
                  <a:cubicBezTo>
                    <a:pt x="0" y="2442"/>
                    <a:pt x="2043" y="4450"/>
                    <a:pt x="3409" y="5357"/>
                  </a:cubicBezTo>
                  <a:cubicBezTo>
                    <a:pt x="4384" y="6000"/>
                    <a:pt x="6852" y="6264"/>
                    <a:pt x="6852" y="6264"/>
                  </a:cubicBezTo>
                  <a:cubicBezTo>
                    <a:pt x="7768" y="3544"/>
                    <a:pt x="5584" y="0"/>
                    <a:pt x="3470"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 name="Google Shape;215;p17"/>
          <p:cNvSpPr/>
          <p:nvPr/>
        </p:nvSpPr>
        <p:spPr>
          <a:xfrm>
            <a:off x="6963963" y="803678"/>
            <a:ext cx="1069229" cy="484642"/>
          </a:xfrm>
          <a:custGeom>
            <a:rect b="b" l="l" r="r" t="t"/>
            <a:pathLst>
              <a:path extrusionOk="0" h="33897" w="104775">
                <a:moveTo>
                  <a:pt x="0" y="33528"/>
                </a:moveTo>
                <a:cubicBezTo>
                  <a:pt x="14543" y="36437"/>
                  <a:pt x="25637" y="16412"/>
                  <a:pt x="40386" y="14859"/>
                </a:cubicBezTo>
                <a:cubicBezTo>
                  <a:pt x="50610" y="13783"/>
                  <a:pt x="75088" y="21686"/>
                  <a:pt x="67818" y="28956"/>
                </a:cubicBezTo>
                <a:cubicBezTo>
                  <a:pt x="67216" y="29558"/>
                  <a:pt x="65913" y="28575"/>
                  <a:pt x="65532" y="27813"/>
                </a:cubicBezTo>
                <a:cubicBezTo>
                  <a:pt x="62916" y="22580"/>
                  <a:pt x="69173" y="16093"/>
                  <a:pt x="73533" y="12192"/>
                </a:cubicBezTo>
                <a:cubicBezTo>
                  <a:pt x="81864" y="4738"/>
                  <a:pt x="93596" y="0"/>
                  <a:pt x="104775" y="0"/>
                </a:cubicBezTo>
              </a:path>
            </a:pathLst>
          </a:custGeom>
          <a:noFill/>
          <a:ln cap="flat" cmpd="sng" w="19050">
            <a:solidFill>
              <a:srgbClr val="703316"/>
            </a:solidFill>
            <a:prstDash val="dot"/>
            <a:round/>
            <a:headEnd len="med" w="med" type="none"/>
            <a:tailEnd len="med" w="med" type="none"/>
          </a:ln>
        </p:spPr>
      </p:sp>
      <p:graphicFrame>
        <p:nvGraphicFramePr>
          <p:cNvPr id="216" name="Google Shape;216;p17"/>
          <p:cNvGraphicFramePr/>
          <p:nvPr/>
        </p:nvGraphicFramePr>
        <p:xfrm>
          <a:off x="882275" y="1768645"/>
          <a:ext cx="3000000" cy="3000000"/>
        </p:xfrm>
        <a:graphic>
          <a:graphicData uri="http://schemas.openxmlformats.org/drawingml/2006/table">
            <a:tbl>
              <a:tblPr>
                <a:noFill/>
                <a:tableStyleId>{5CD55BF1-8581-4B60-A3A7-C6AB6109A4D0}</a:tableStyleId>
              </a:tblPr>
              <a:tblGrid>
                <a:gridCol w="1177225"/>
                <a:gridCol w="2354575"/>
              </a:tblGrid>
              <a:tr h="373925">
                <a:tc>
                  <a:txBody>
                    <a:bodyPr/>
                    <a:lstStyle/>
                    <a:p>
                      <a:pPr indent="0" lvl="0" marL="0" rtl="0" algn="l">
                        <a:spcBef>
                          <a:spcPts val="0"/>
                        </a:spcBef>
                        <a:spcAft>
                          <a:spcPts val="0"/>
                        </a:spcAft>
                        <a:buNone/>
                      </a:pPr>
                      <a:r>
                        <a:rPr lang="en" sz="1200"/>
                        <a:t>Name</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Manuel Ribeiro</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34650">
                <a:tc>
                  <a:txBody>
                    <a:bodyPr/>
                    <a:lstStyle/>
                    <a:p>
                      <a:pPr indent="0" lvl="0" marL="0" rtl="0" algn="l">
                        <a:spcBef>
                          <a:spcPts val="0"/>
                        </a:spcBef>
                        <a:spcAft>
                          <a:spcPts val="0"/>
                        </a:spcAft>
                        <a:buNone/>
                      </a:pPr>
                      <a:r>
                        <a:rPr lang="en" sz="1200"/>
                        <a:t>Gender</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Male</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09575">
                <a:tc>
                  <a:txBody>
                    <a:bodyPr/>
                    <a:lstStyle/>
                    <a:p>
                      <a:pPr indent="0" lvl="0" marL="0" rtl="0" algn="l">
                        <a:spcBef>
                          <a:spcPts val="0"/>
                        </a:spcBef>
                        <a:spcAft>
                          <a:spcPts val="0"/>
                        </a:spcAft>
                        <a:buNone/>
                      </a:pPr>
                      <a:r>
                        <a:rPr lang="en" sz="1200"/>
                        <a:t>Demographics</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44 years old</a:t>
                      </a:r>
                      <a:endParaRPr sz="1200"/>
                    </a:p>
                    <a:p>
                      <a:pPr indent="0" lvl="0" marL="0" rtl="0" algn="l">
                        <a:lnSpc>
                          <a:spcPct val="115000"/>
                        </a:lnSpc>
                        <a:spcBef>
                          <a:spcPts val="0"/>
                        </a:spcBef>
                        <a:spcAft>
                          <a:spcPts val="0"/>
                        </a:spcAft>
                        <a:buNone/>
                      </a:pPr>
                      <a:r>
                        <a:rPr lang="en" sz="1200"/>
                        <a:t>Has a Master’s degree  in History Education</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34650">
                <a:tc>
                  <a:txBody>
                    <a:bodyPr/>
                    <a:lstStyle/>
                    <a:p>
                      <a:pPr indent="0" lvl="0" marL="0" rtl="0" algn="l">
                        <a:spcBef>
                          <a:spcPts val="0"/>
                        </a:spcBef>
                        <a:spcAft>
                          <a:spcPts val="0"/>
                        </a:spcAft>
                        <a:buNone/>
                      </a:pPr>
                      <a:r>
                        <a:rPr lang="en" sz="1200"/>
                        <a:t>Profession</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200"/>
                        <a:t>High School History Teacher</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41575">
                <a:tc>
                  <a:txBody>
                    <a:bodyPr/>
                    <a:lstStyle/>
                    <a:p>
                      <a:pPr indent="0" lvl="0" marL="0" rtl="0" algn="l">
                        <a:spcBef>
                          <a:spcPts val="0"/>
                        </a:spcBef>
                        <a:spcAft>
                          <a:spcPts val="0"/>
                        </a:spcAft>
                        <a:buNone/>
                      </a:pPr>
                      <a:r>
                        <a:rPr lang="en" sz="1200"/>
                        <a:t>Tasks</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200"/>
                        <a:t>Preparing lessons</a:t>
                      </a:r>
                      <a:endParaRPr sz="1200"/>
                    </a:p>
                    <a:p>
                      <a:pPr indent="0" lvl="0" marL="0" rtl="0" algn="l">
                        <a:lnSpc>
                          <a:spcPct val="115000"/>
                        </a:lnSpc>
                        <a:spcBef>
                          <a:spcPts val="0"/>
                        </a:spcBef>
                        <a:spcAft>
                          <a:spcPts val="0"/>
                        </a:spcAft>
                        <a:buNone/>
                      </a:pPr>
                      <a:r>
                        <a:rPr lang="en" sz="1200"/>
                        <a:t>Grading students’ tests</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69500">
                <a:tc>
                  <a:txBody>
                    <a:bodyPr/>
                    <a:lstStyle/>
                    <a:p>
                      <a:pPr indent="0" lvl="0" marL="0" rtl="0" algn="l">
                        <a:spcBef>
                          <a:spcPts val="0"/>
                        </a:spcBef>
                        <a:spcAft>
                          <a:spcPts val="0"/>
                        </a:spcAft>
                        <a:buNone/>
                      </a:pPr>
                      <a:r>
                        <a:rPr lang="en" sz="1200"/>
                        <a:t>Background</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200"/>
                        <a:t>Practices beekeeping in his spare time</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pic>
        <p:nvPicPr>
          <p:cNvPr id="217" name="Google Shape;217;p17"/>
          <p:cNvPicPr preferRelativeResize="0"/>
          <p:nvPr/>
        </p:nvPicPr>
        <p:blipFill>
          <a:blip r:embed="rId3">
            <a:alphaModFix/>
          </a:blip>
          <a:stretch>
            <a:fillRect/>
          </a:stretch>
        </p:blipFill>
        <p:spPr>
          <a:xfrm>
            <a:off x="76200" y="1768650"/>
            <a:ext cx="806075" cy="1058000"/>
          </a:xfrm>
          <a:prstGeom prst="rect">
            <a:avLst/>
          </a:prstGeom>
          <a:noFill/>
          <a:ln>
            <a:noFill/>
          </a:ln>
        </p:spPr>
      </p:pic>
      <p:graphicFrame>
        <p:nvGraphicFramePr>
          <p:cNvPr id="218" name="Google Shape;218;p17"/>
          <p:cNvGraphicFramePr/>
          <p:nvPr/>
        </p:nvGraphicFramePr>
        <p:xfrm>
          <a:off x="5303075" y="1768645"/>
          <a:ext cx="3000000" cy="3000000"/>
        </p:xfrm>
        <a:graphic>
          <a:graphicData uri="http://schemas.openxmlformats.org/drawingml/2006/table">
            <a:tbl>
              <a:tblPr>
                <a:noFill/>
                <a:tableStyleId>{5CD55BF1-8581-4B60-A3A7-C6AB6109A4D0}</a:tableStyleId>
              </a:tblPr>
              <a:tblGrid>
                <a:gridCol w="1177225"/>
                <a:gridCol w="2354575"/>
              </a:tblGrid>
              <a:tr h="373925">
                <a:tc>
                  <a:txBody>
                    <a:bodyPr/>
                    <a:lstStyle/>
                    <a:p>
                      <a:pPr indent="0" lvl="0" marL="0" rtl="0" algn="l">
                        <a:spcBef>
                          <a:spcPts val="0"/>
                        </a:spcBef>
                        <a:spcAft>
                          <a:spcPts val="0"/>
                        </a:spcAft>
                        <a:buNone/>
                      </a:pPr>
                      <a:r>
                        <a:rPr lang="en" sz="1200"/>
                        <a:t>Name</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Rosalinda Neto</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55375">
                <a:tc>
                  <a:txBody>
                    <a:bodyPr/>
                    <a:lstStyle/>
                    <a:p>
                      <a:pPr indent="0" lvl="0" marL="0" rtl="0" algn="l">
                        <a:spcBef>
                          <a:spcPts val="0"/>
                        </a:spcBef>
                        <a:spcAft>
                          <a:spcPts val="0"/>
                        </a:spcAft>
                        <a:buNone/>
                      </a:pPr>
                      <a:r>
                        <a:rPr lang="en" sz="1200"/>
                        <a:t>Gender</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Female</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38650">
                <a:tc>
                  <a:txBody>
                    <a:bodyPr/>
                    <a:lstStyle/>
                    <a:p>
                      <a:pPr indent="0" lvl="0" marL="0" rtl="0" algn="l">
                        <a:spcBef>
                          <a:spcPts val="0"/>
                        </a:spcBef>
                        <a:spcAft>
                          <a:spcPts val="0"/>
                        </a:spcAft>
                        <a:buNone/>
                      </a:pPr>
                      <a:r>
                        <a:rPr lang="en" sz="1200"/>
                        <a:t>Demographics</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58</a:t>
                      </a:r>
                      <a:r>
                        <a:rPr lang="en" sz="1200"/>
                        <a:t> years old</a:t>
                      </a:r>
                      <a:endParaRPr sz="1200"/>
                    </a:p>
                    <a:p>
                      <a:pPr indent="0" lvl="0" marL="0" rtl="0" algn="l">
                        <a:lnSpc>
                          <a:spcPct val="115000"/>
                        </a:lnSpc>
                        <a:spcBef>
                          <a:spcPts val="0"/>
                        </a:spcBef>
                        <a:spcAft>
                          <a:spcPts val="0"/>
                        </a:spcAft>
                        <a:buNone/>
                      </a:pPr>
                      <a:r>
                        <a:rPr lang="en" sz="1200">
                          <a:latin typeface="Roboto"/>
                          <a:ea typeface="Roboto"/>
                          <a:cs typeface="Roboto"/>
                          <a:sym typeface="Roboto"/>
                        </a:rPr>
                        <a:t>Studied until 6th grade</a:t>
                      </a:r>
                      <a:endParaRPr sz="9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55375">
                <a:tc>
                  <a:txBody>
                    <a:bodyPr/>
                    <a:lstStyle/>
                    <a:p>
                      <a:pPr indent="0" lvl="0" marL="0" rtl="0" algn="l">
                        <a:spcBef>
                          <a:spcPts val="0"/>
                        </a:spcBef>
                        <a:spcAft>
                          <a:spcPts val="0"/>
                        </a:spcAft>
                        <a:buNone/>
                      </a:pPr>
                      <a:r>
                        <a:rPr lang="en" sz="1200"/>
                        <a:t>Profession</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200"/>
                        <a:t>Beekeeper</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72175">
                <a:tc>
                  <a:txBody>
                    <a:bodyPr/>
                    <a:lstStyle/>
                    <a:p>
                      <a:pPr indent="0" lvl="0" marL="0" rtl="0" algn="l">
                        <a:spcBef>
                          <a:spcPts val="0"/>
                        </a:spcBef>
                        <a:spcAft>
                          <a:spcPts val="0"/>
                        </a:spcAft>
                        <a:buNone/>
                      </a:pPr>
                      <a:r>
                        <a:rPr lang="en" sz="1200"/>
                        <a:t>Tasks</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200"/>
                        <a:t>Collecting honey</a:t>
                      </a:r>
                      <a:endParaRPr sz="1200"/>
                    </a:p>
                    <a:p>
                      <a:pPr indent="0" lvl="0" marL="0" rtl="0" algn="l">
                        <a:lnSpc>
                          <a:spcPct val="115000"/>
                        </a:lnSpc>
                        <a:spcBef>
                          <a:spcPts val="0"/>
                        </a:spcBef>
                        <a:spcAft>
                          <a:spcPts val="0"/>
                        </a:spcAft>
                        <a:buNone/>
                      </a:pPr>
                      <a:r>
                        <a:rPr lang="en" sz="1200"/>
                        <a:t>R</a:t>
                      </a:r>
                      <a:r>
                        <a:rPr lang="en" sz="1200"/>
                        <a:t>ecord the last honey harvest</a:t>
                      </a:r>
                      <a:endParaRPr sz="1200"/>
                    </a:p>
                    <a:p>
                      <a:pPr indent="0" lvl="0" marL="0" rtl="0" algn="l">
                        <a:lnSpc>
                          <a:spcPct val="115000"/>
                        </a:lnSpc>
                        <a:spcBef>
                          <a:spcPts val="0"/>
                        </a:spcBef>
                        <a:spcAft>
                          <a:spcPts val="0"/>
                        </a:spcAft>
                        <a:buNone/>
                      </a:pPr>
                      <a:r>
                        <a:rPr lang="en" sz="1200"/>
                        <a:t>Keep track of treatments</a:t>
                      </a:r>
                      <a:endParaRPr sz="13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03525">
                <a:tc>
                  <a:txBody>
                    <a:bodyPr/>
                    <a:lstStyle/>
                    <a:p>
                      <a:pPr indent="0" lvl="0" marL="0" rtl="0" algn="l">
                        <a:spcBef>
                          <a:spcPts val="0"/>
                        </a:spcBef>
                        <a:spcAft>
                          <a:spcPts val="0"/>
                        </a:spcAft>
                        <a:buNone/>
                      </a:pPr>
                      <a:r>
                        <a:rPr lang="en" sz="1200"/>
                        <a:t>Background</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200"/>
                        <a:t>Likes to garden whenever she can</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pic>
        <p:nvPicPr>
          <p:cNvPr id="219" name="Google Shape;219;p17"/>
          <p:cNvPicPr preferRelativeResize="0"/>
          <p:nvPr/>
        </p:nvPicPr>
        <p:blipFill rotWithShape="1">
          <a:blip r:embed="rId4">
            <a:alphaModFix/>
          </a:blip>
          <a:srcRect b="17566" l="13631" r="20548" t="0"/>
          <a:stretch/>
        </p:blipFill>
        <p:spPr>
          <a:xfrm>
            <a:off x="4497000" y="1768638"/>
            <a:ext cx="806076" cy="10094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8"/>
          <p:cNvSpPr txBox="1"/>
          <p:nvPr>
            <p:ph type="title"/>
          </p:nvPr>
        </p:nvSpPr>
        <p:spPr>
          <a:xfrm>
            <a:off x="457200" y="205975"/>
            <a:ext cx="6300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solidFill>
                  <a:srgbClr val="000000"/>
                </a:solidFill>
              </a:rPr>
              <a:t>Scenarios</a:t>
            </a:r>
            <a:endParaRPr sz="4000">
              <a:solidFill>
                <a:srgbClr val="000000"/>
              </a:solidFill>
            </a:endParaRPr>
          </a:p>
        </p:txBody>
      </p:sp>
      <p:sp>
        <p:nvSpPr>
          <p:cNvPr id="225" name="Google Shape;225;p1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F1C232"/>
                </a:solidFill>
              </a:rPr>
              <a:t>‹#›</a:t>
            </a:fld>
            <a:endParaRPr>
              <a:solidFill>
                <a:srgbClr val="F1C232"/>
              </a:solidFill>
            </a:endParaRPr>
          </a:p>
        </p:txBody>
      </p:sp>
      <p:sp>
        <p:nvSpPr>
          <p:cNvPr id="226" name="Google Shape;226;p18"/>
          <p:cNvSpPr txBox="1"/>
          <p:nvPr/>
        </p:nvSpPr>
        <p:spPr>
          <a:xfrm>
            <a:off x="457200" y="1063375"/>
            <a:ext cx="403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F1C232"/>
                </a:solidFill>
                <a:latin typeface="Muli"/>
                <a:ea typeface="Muli"/>
                <a:cs typeface="Muli"/>
                <a:sym typeface="Muli"/>
              </a:rPr>
              <a:t>Bee in Control</a:t>
            </a:r>
            <a:endParaRPr b="1" sz="2800">
              <a:solidFill>
                <a:srgbClr val="F1C232"/>
              </a:solidFill>
              <a:latin typeface="Muli"/>
              <a:ea typeface="Muli"/>
              <a:cs typeface="Muli"/>
              <a:sym typeface="Muli"/>
            </a:endParaRPr>
          </a:p>
        </p:txBody>
      </p:sp>
      <p:grpSp>
        <p:nvGrpSpPr>
          <p:cNvPr id="227" name="Google Shape;227;p18"/>
          <p:cNvGrpSpPr/>
          <p:nvPr/>
        </p:nvGrpSpPr>
        <p:grpSpPr>
          <a:xfrm>
            <a:off x="7939611" y="338899"/>
            <a:ext cx="540962" cy="591542"/>
            <a:chOff x="2013650" y="1733325"/>
            <a:chExt cx="407750" cy="445875"/>
          </a:xfrm>
        </p:grpSpPr>
        <p:sp>
          <p:nvSpPr>
            <p:cNvPr id="228" name="Google Shape;228;p18"/>
            <p:cNvSpPr/>
            <p:nvPr/>
          </p:nvSpPr>
          <p:spPr>
            <a:xfrm>
              <a:off x="2013650" y="1998550"/>
              <a:ext cx="72900" cy="42200"/>
            </a:xfrm>
            <a:custGeom>
              <a:rect b="b" l="l" r="r" t="t"/>
              <a:pathLst>
                <a:path extrusionOk="0" h="1688" w="2916">
                  <a:moveTo>
                    <a:pt x="2916" y="0"/>
                  </a:moveTo>
                  <a:lnTo>
                    <a:pt x="0" y="838"/>
                  </a:lnTo>
                  <a:lnTo>
                    <a:pt x="2916" y="1688"/>
                  </a:lnTo>
                  <a:lnTo>
                    <a:pt x="2916" y="0"/>
                  </a:ln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
            <p:cNvSpPr/>
            <p:nvPr/>
          </p:nvSpPr>
          <p:spPr>
            <a:xfrm>
              <a:off x="2124975" y="1733325"/>
              <a:ext cx="176625" cy="179450"/>
            </a:xfrm>
            <a:custGeom>
              <a:rect b="b" l="l" r="r" t="t"/>
              <a:pathLst>
                <a:path extrusionOk="0" h="7178" w="7065">
                  <a:moveTo>
                    <a:pt x="3453" y="0"/>
                  </a:moveTo>
                  <a:cubicBezTo>
                    <a:pt x="3206" y="0"/>
                    <a:pt x="2946" y="49"/>
                    <a:pt x="2675" y="154"/>
                  </a:cubicBezTo>
                  <a:cubicBezTo>
                    <a:pt x="1" y="1198"/>
                    <a:pt x="1206" y="3792"/>
                    <a:pt x="2170" y="5112"/>
                  </a:cubicBezTo>
                  <a:cubicBezTo>
                    <a:pt x="2858" y="6064"/>
                    <a:pt x="5085" y="7178"/>
                    <a:pt x="5085" y="7178"/>
                  </a:cubicBezTo>
                  <a:cubicBezTo>
                    <a:pt x="7065" y="4719"/>
                    <a:pt x="5885" y="0"/>
                    <a:pt x="3453"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a:off x="2124450" y="2109350"/>
              <a:ext cx="34550" cy="62175"/>
            </a:xfrm>
            <a:custGeom>
              <a:rect b="b" l="l" r="r" t="t"/>
              <a:pathLst>
                <a:path extrusionOk="0" h="2487" w="1382">
                  <a:moveTo>
                    <a:pt x="961" y="1"/>
                  </a:moveTo>
                  <a:cubicBezTo>
                    <a:pt x="823" y="1"/>
                    <a:pt x="682" y="70"/>
                    <a:pt x="618" y="228"/>
                  </a:cubicBezTo>
                  <a:cubicBezTo>
                    <a:pt x="377" y="825"/>
                    <a:pt x="194" y="1433"/>
                    <a:pt x="56" y="2053"/>
                  </a:cubicBezTo>
                  <a:cubicBezTo>
                    <a:pt x="1" y="2315"/>
                    <a:pt x="219" y="2486"/>
                    <a:pt x="425" y="2486"/>
                  </a:cubicBezTo>
                  <a:cubicBezTo>
                    <a:pt x="561" y="2486"/>
                    <a:pt x="692" y="2411"/>
                    <a:pt x="733" y="2237"/>
                  </a:cubicBezTo>
                  <a:cubicBezTo>
                    <a:pt x="859" y="1617"/>
                    <a:pt x="1043" y="1009"/>
                    <a:pt x="1284" y="423"/>
                  </a:cubicBezTo>
                  <a:cubicBezTo>
                    <a:pt x="1382" y="166"/>
                    <a:pt x="1175" y="1"/>
                    <a:pt x="9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
            <p:cNvSpPr/>
            <p:nvPr/>
          </p:nvSpPr>
          <p:spPr>
            <a:xfrm>
              <a:off x="2186950" y="2116975"/>
              <a:ext cx="20550" cy="62225"/>
            </a:xfrm>
            <a:custGeom>
              <a:rect b="b" l="l" r="r" t="t"/>
              <a:pathLst>
                <a:path extrusionOk="0" h="2489" w="822">
                  <a:moveTo>
                    <a:pt x="478" y="1"/>
                  </a:moveTo>
                  <a:cubicBezTo>
                    <a:pt x="305" y="1"/>
                    <a:pt x="127" y="113"/>
                    <a:pt x="116" y="336"/>
                  </a:cubicBezTo>
                  <a:cubicBezTo>
                    <a:pt x="93" y="945"/>
                    <a:pt x="58" y="1553"/>
                    <a:pt x="12" y="2161"/>
                  </a:cubicBezTo>
                  <a:cubicBezTo>
                    <a:pt x="1" y="2379"/>
                    <a:pt x="167" y="2488"/>
                    <a:pt x="341" y="2488"/>
                  </a:cubicBezTo>
                  <a:cubicBezTo>
                    <a:pt x="514" y="2488"/>
                    <a:pt x="695" y="2379"/>
                    <a:pt x="712" y="2161"/>
                  </a:cubicBezTo>
                  <a:cubicBezTo>
                    <a:pt x="747" y="1553"/>
                    <a:pt x="781" y="945"/>
                    <a:pt x="816" y="336"/>
                  </a:cubicBezTo>
                  <a:cubicBezTo>
                    <a:pt x="821" y="113"/>
                    <a:pt x="652" y="1"/>
                    <a:pt x="4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
            <p:cNvSpPr/>
            <p:nvPr/>
          </p:nvSpPr>
          <p:spPr>
            <a:xfrm>
              <a:off x="2261850" y="2116975"/>
              <a:ext cx="24800" cy="62025"/>
            </a:xfrm>
            <a:custGeom>
              <a:rect b="b" l="l" r="r" t="t"/>
              <a:pathLst>
                <a:path extrusionOk="0" h="2481" w="992">
                  <a:moveTo>
                    <a:pt x="343" y="1"/>
                  </a:moveTo>
                  <a:cubicBezTo>
                    <a:pt x="170" y="1"/>
                    <a:pt x="0" y="113"/>
                    <a:pt x="12" y="336"/>
                  </a:cubicBezTo>
                  <a:cubicBezTo>
                    <a:pt x="35" y="968"/>
                    <a:pt x="115" y="1610"/>
                    <a:pt x="264" y="2230"/>
                  </a:cubicBezTo>
                  <a:cubicBezTo>
                    <a:pt x="306" y="2405"/>
                    <a:pt x="438" y="2480"/>
                    <a:pt x="574" y="2480"/>
                  </a:cubicBezTo>
                  <a:cubicBezTo>
                    <a:pt x="778" y="2480"/>
                    <a:pt x="992" y="2312"/>
                    <a:pt x="930" y="2058"/>
                  </a:cubicBezTo>
                  <a:cubicBezTo>
                    <a:pt x="804" y="1484"/>
                    <a:pt x="723" y="910"/>
                    <a:pt x="700" y="336"/>
                  </a:cubicBezTo>
                  <a:cubicBezTo>
                    <a:pt x="695" y="113"/>
                    <a:pt x="517" y="1"/>
                    <a:pt x="3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p:nvPr/>
          </p:nvSpPr>
          <p:spPr>
            <a:xfrm>
              <a:off x="2310350" y="2112000"/>
              <a:ext cx="35200" cy="56075"/>
            </a:xfrm>
            <a:custGeom>
              <a:rect b="b" l="l" r="r" t="t"/>
              <a:pathLst>
                <a:path extrusionOk="0" h="2243" w="1408">
                  <a:moveTo>
                    <a:pt x="465" y="1"/>
                  </a:moveTo>
                  <a:cubicBezTo>
                    <a:pt x="242" y="1"/>
                    <a:pt x="0" y="252"/>
                    <a:pt x="126" y="535"/>
                  </a:cubicBezTo>
                  <a:cubicBezTo>
                    <a:pt x="333" y="1006"/>
                    <a:pt x="505" y="1499"/>
                    <a:pt x="654" y="1993"/>
                  </a:cubicBezTo>
                  <a:cubicBezTo>
                    <a:pt x="709" y="2167"/>
                    <a:pt x="848" y="2242"/>
                    <a:pt x="987" y="2242"/>
                  </a:cubicBezTo>
                  <a:cubicBezTo>
                    <a:pt x="1197" y="2242"/>
                    <a:pt x="1407" y="2071"/>
                    <a:pt x="1331" y="1809"/>
                  </a:cubicBezTo>
                  <a:cubicBezTo>
                    <a:pt x="1159" y="1258"/>
                    <a:pt x="953" y="707"/>
                    <a:pt x="723" y="180"/>
                  </a:cubicBezTo>
                  <a:cubicBezTo>
                    <a:pt x="665" y="53"/>
                    <a:pt x="567" y="1"/>
                    <a:pt x="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a:off x="2160550" y="2086050"/>
              <a:ext cx="76650" cy="48250"/>
            </a:xfrm>
            <a:custGeom>
              <a:rect b="b" l="l" r="r" t="t"/>
              <a:pathLst>
                <a:path extrusionOk="0" h="1930" w="3066">
                  <a:moveTo>
                    <a:pt x="1" y="1"/>
                  </a:moveTo>
                  <a:lnTo>
                    <a:pt x="1" y="1"/>
                  </a:lnTo>
                  <a:cubicBezTo>
                    <a:pt x="127" y="586"/>
                    <a:pt x="288" y="1172"/>
                    <a:pt x="494" y="1734"/>
                  </a:cubicBezTo>
                  <a:cubicBezTo>
                    <a:pt x="953" y="1872"/>
                    <a:pt x="1424" y="1929"/>
                    <a:pt x="1895" y="1929"/>
                  </a:cubicBezTo>
                  <a:lnTo>
                    <a:pt x="3065" y="1929"/>
                  </a:lnTo>
                  <a:cubicBezTo>
                    <a:pt x="2882" y="1401"/>
                    <a:pt x="2744" y="873"/>
                    <a:pt x="2629" y="322"/>
                  </a:cubicBezTo>
                  <a:cubicBezTo>
                    <a:pt x="1745" y="288"/>
                    <a:pt x="862" y="173"/>
                    <a:pt x="1"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a:off x="2145075" y="1876900"/>
              <a:ext cx="88675" cy="217225"/>
            </a:xfrm>
            <a:custGeom>
              <a:rect b="b" l="l" r="r" t="t"/>
              <a:pathLst>
                <a:path extrusionOk="0" h="8689" w="3547">
                  <a:moveTo>
                    <a:pt x="2514" y="0"/>
                  </a:moveTo>
                  <a:cubicBezTo>
                    <a:pt x="2009" y="0"/>
                    <a:pt x="1492" y="80"/>
                    <a:pt x="999" y="230"/>
                  </a:cubicBezTo>
                  <a:cubicBezTo>
                    <a:pt x="126" y="2858"/>
                    <a:pt x="0" y="5670"/>
                    <a:pt x="608" y="8367"/>
                  </a:cubicBezTo>
                  <a:cubicBezTo>
                    <a:pt x="1481" y="8539"/>
                    <a:pt x="2364" y="8654"/>
                    <a:pt x="3248" y="8688"/>
                  </a:cubicBezTo>
                  <a:cubicBezTo>
                    <a:pt x="2663" y="5888"/>
                    <a:pt x="2915" y="2835"/>
                    <a:pt x="3547"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p:nvPr/>
          </p:nvSpPr>
          <p:spPr>
            <a:xfrm>
              <a:off x="2095425" y="2067700"/>
              <a:ext cx="77500" cy="61700"/>
            </a:xfrm>
            <a:custGeom>
              <a:rect b="b" l="l" r="r" t="t"/>
              <a:pathLst>
                <a:path extrusionOk="0" h="2468" w="3100">
                  <a:moveTo>
                    <a:pt x="0" y="0"/>
                  </a:moveTo>
                  <a:lnTo>
                    <a:pt x="0" y="0"/>
                  </a:lnTo>
                  <a:cubicBezTo>
                    <a:pt x="666" y="1206"/>
                    <a:pt x="1779" y="2089"/>
                    <a:pt x="3099" y="2468"/>
                  </a:cubicBezTo>
                  <a:cubicBezTo>
                    <a:pt x="2893" y="1906"/>
                    <a:pt x="2732" y="1320"/>
                    <a:pt x="2594" y="735"/>
                  </a:cubicBezTo>
                  <a:cubicBezTo>
                    <a:pt x="1711" y="563"/>
                    <a:pt x="838" y="31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p:nvPr/>
          </p:nvSpPr>
          <p:spPr>
            <a:xfrm>
              <a:off x="2079350" y="1882625"/>
              <a:ext cx="90700" cy="203750"/>
            </a:xfrm>
            <a:custGeom>
              <a:rect b="b" l="l" r="r" t="t"/>
              <a:pathLst>
                <a:path extrusionOk="0" h="8150" w="3628">
                  <a:moveTo>
                    <a:pt x="3628" y="1"/>
                  </a:moveTo>
                  <a:lnTo>
                    <a:pt x="3628" y="1"/>
                  </a:lnTo>
                  <a:cubicBezTo>
                    <a:pt x="1470" y="666"/>
                    <a:pt x="1" y="2663"/>
                    <a:pt x="1" y="4936"/>
                  </a:cubicBezTo>
                  <a:cubicBezTo>
                    <a:pt x="1" y="5797"/>
                    <a:pt x="219" y="6657"/>
                    <a:pt x="643" y="7415"/>
                  </a:cubicBezTo>
                  <a:cubicBezTo>
                    <a:pt x="1481" y="7725"/>
                    <a:pt x="2354" y="7977"/>
                    <a:pt x="3237" y="8149"/>
                  </a:cubicBezTo>
                  <a:cubicBezTo>
                    <a:pt x="2618" y="5452"/>
                    <a:pt x="2755" y="2629"/>
                    <a:pt x="36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8"/>
            <p:cNvSpPr/>
            <p:nvPr/>
          </p:nvSpPr>
          <p:spPr>
            <a:xfrm>
              <a:off x="2226275" y="2090075"/>
              <a:ext cx="86375" cy="44225"/>
            </a:xfrm>
            <a:custGeom>
              <a:rect b="b" l="l" r="r" t="t"/>
              <a:pathLst>
                <a:path extrusionOk="0" h="1769" w="3455">
                  <a:moveTo>
                    <a:pt x="3019" y="1"/>
                  </a:moveTo>
                  <a:cubicBezTo>
                    <a:pt x="2262" y="122"/>
                    <a:pt x="1500" y="178"/>
                    <a:pt x="735" y="178"/>
                  </a:cubicBezTo>
                  <a:cubicBezTo>
                    <a:pt x="490" y="178"/>
                    <a:pt x="245" y="172"/>
                    <a:pt x="0" y="161"/>
                  </a:cubicBezTo>
                  <a:lnTo>
                    <a:pt x="0" y="161"/>
                  </a:lnTo>
                  <a:cubicBezTo>
                    <a:pt x="103" y="712"/>
                    <a:pt x="253" y="1240"/>
                    <a:pt x="425" y="1768"/>
                  </a:cubicBezTo>
                  <a:lnTo>
                    <a:pt x="2651" y="1768"/>
                  </a:lnTo>
                  <a:cubicBezTo>
                    <a:pt x="2915" y="1768"/>
                    <a:pt x="3191" y="1757"/>
                    <a:pt x="3455" y="1711"/>
                  </a:cubicBezTo>
                  <a:cubicBezTo>
                    <a:pt x="3283" y="1148"/>
                    <a:pt x="3145" y="574"/>
                    <a:pt x="30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8"/>
            <p:cNvSpPr/>
            <p:nvPr/>
          </p:nvSpPr>
          <p:spPr>
            <a:xfrm>
              <a:off x="2211625" y="1876900"/>
              <a:ext cx="93850" cy="217650"/>
            </a:xfrm>
            <a:custGeom>
              <a:rect b="b" l="l" r="r" t="t"/>
              <a:pathLst>
                <a:path extrusionOk="0" h="8706" w="3754">
                  <a:moveTo>
                    <a:pt x="885" y="0"/>
                  </a:moveTo>
                  <a:cubicBezTo>
                    <a:pt x="253" y="2835"/>
                    <a:pt x="1" y="5888"/>
                    <a:pt x="575" y="8688"/>
                  </a:cubicBezTo>
                  <a:cubicBezTo>
                    <a:pt x="822" y="8699"/>
                    <a:pt x="1070" y="8705"/>
                    <a:pt x="1316" y="8705"/>
                  </a:cubicBezTo>
                  <a:cubicBezTo>
                    <a:pt x="2086" y="8705"/>
                    <a:pt x="2851" y="8649"/>
                    <a:pt x="3616" y="8528"/>
                  </a:cubicBezTo>
                  <a:cubicBezTo>
                    <a:pt x="3019" y="5739"/>
                    <a:pt x="2973" y="2846"/>
                    <a:pt x="3754" y="34"/>
                  </a:cubicBezTo>
                  <a:cubicBezTo>
                    <a:pt x="3582" y="12"/>
                    <a:pt x="3410" y="0"/>
                    <a:pt x="32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8"/>
            <p:cNvSpPr/>
            <p:nvPr/>
          </p:nvSpPr>
          <p:spPr>
            <a:xfrm>
              <a:off x="2285950" y="1877750"/>
              <a:ext cx="135450" cy="212650"/>
            </a:xfrm>
            <a:custGeom>
              <a:rect b="b" l="l" r="r" t="t"/>
              <a:pathLst>
                <a:path extrusionOk="0" h="8506" w="5418">
                  <a:moveTo>
                    <a:pt x="781" y="0"/>
                  </a:moveTo>
                  <a:cubicBezTo>
                    <a:pt x="0" y="2824"/>
                    <a:pt x="46" y="5705"/>
                    <a:pt x="643" y="8505"/>
                  </a:cubicBezTo>
                  <a:cubicBezTo>
                    <a:pt x="2273" y="8253"/>
                    <a:pt x="3822" y="7702"/>
                    <a:pt x="5131" y="6806"/>
                  </a:cubicBezTo>
                  <a:cubicBezTo>
                    <a:pt x="5326" y="6267"/>
                    <a:pt x="5418" y="5693"/>
                    <a:pt x="5418" y="5131"/>
                  </a:cubicBezTo>
                  <a:cubicBezTo>
                    <a:pt x="5406" y="2480"/>
                    <a:pt x="3409" y="276"/>
                    <a:pt x="781"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8"/>
            <p:cNvSpPr/>
            <p:nvPr/>
          </p:nvSpPr>
          <p:spPr>
            <a:xfrm>
              <a:off x="2302025" y="2047600"/>
              <a:ext cx="112200" cy="85250"/>
            </a:xfrm>
            <a:custGeom>
              <a:rect b="b" l="l" r="r" t="t"/>
              <a:pathLst>
                <a:path extrusionOk="0" h="3410" w="4488">
                  <a:moveTo>
                    <a:pt x="4488" y="1"/>
                  </a:moveTo>
                  <a:lnTo>
                    <a:pt x="4488" y="1"/>
                  </a:lnTo>
                  <a:cubicBezTo>
                    <a:pt x="3179" y="896"/>
                    <a:pt x="1630" y="1447"/>
                    <a:pt x="0" y="1700"/>
                  </a:cubicBezTo>
                  <a:cubicBezTo>
                    <a:pt x="115" y="2273"/>
                    <a:pt x="264" y="2847"/>
                    <a:pt x="425" y="3410"/>
                  </a:cubicBezTo>
                  <a:cubicBezTo>
                    <a:pt x="2296" y="3100"/>
                    <a:pt x="3856" y="1803"/>
                    <a:pt x="4488"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8"/>
            <p:cNvSpPr/>
            <p:nvPr/>
          </p:nvSpPr>
          <p:spPr>
            <a:xfrm>
              <a:off x="2347925" y="1973875"/>
              <a:ext cx="29000" cy="24875"/>
            </a:xfrm>
            <a:custGeom>
              <a:rect b="b" l="l" r="r" t="t"/>
              <a:pathLst>
                <a:path extrusionOk="0" h="995" w="1160">
                  <a:moveTo>
                    <a:pt x="666" y="0"/>
                  </a:moveTo>
                  <a:cubicBezTo>
                    <a:pt x="219" y="0"/>
                    <a:pt x="0" y="528"/>
                    <a:pt x="310" y="850"/>
                  </a:cubicBezTo>
                  <a:cubicBezTo>
                    <a:pt x="414" y="950"/>
                    <a:pt x="539" y="995"/>
                    <a:pt x="662" y="995"/>
                  </a:cubicBezTo>
                  <a:cubicBezTo>
                    <a:pt x="918" y="995"/>
                    <a:pt x="1160" y="797"/>
                    <a:pt x="1160" y="494"/>
                  </a:cubicBezTo>
                  <a:cubicBezTo>
                    <a:pt x="1160" y="218"/>
                    <a:pt x="942" y="0"/>
                    <a:pt x="6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8"/>
            <p:cNvSpPr/>
            <p:nvPr/>
          </p:nvSpPr>
          <p:spPr>
            <a:xfrm>
              <a:off x="2330425" y="2009450"/>
              <a:ext cx="58275" cy="58275"/>
            </a:xfrm>
            <a:custGeom>
              <a:rect b="b" l="l" r="r" t="t"/>
              <a:pathLst>
                <a:path extrusionOk="0" h="2331" w="2331">
                  <a:moveTo>
                    <a:pt x="1160" y="1"/>
                  </a:moveTo>
                  <a:cubicBezTo>
                    <a:pt x="517" y="1"/>
                    <a:pt x="0" y="517"/>
                    <a:pt x="0" y="1160"/>
                  </a:cubicBezTo>
                  <a:cubicBezTo>
                    <a:pt x="0" y="1814"/>
                    <a:pt x="517" y="2330"/>
                    <a:pt x="1160" y="2330"/>
                  </a:cubicBezTo>
                  <a:cubicBezTo>
                    <a:pt x="1802" y="2330"/>
                    <a:pt x="2330" y="1814"/>
                    <a:pt x="2330" y="1160"/>
                  </a:cubicBezTo>
                  <a:cubicBezTo>
                    <a:pt x="2330" y="517"/>
                    <a:pt x="1802" y="1"/>
                    <a:pt x="1160" y="1"/>
                  </a:cubicBezTo>
                  <a:close/>
                </a:path>
              </a:pathLst>
            </a:custGeom>
            <a:solidFill>
              <a:srgbClr val="F7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8"/>
            <p:cNvSpPr/>
            <p:nvPr/>
          </p:nvSpPr>
          <p:spPr>
            <a:xfrm>
              <a:off x="2069325" y="1756175"/>
              <a:ext cx="194225" cy="156600"/>
            </a:xfrm>
            <a:custGeom>
              <a:rect b="b" l="l" r="r" t="t"/>
              <a:pathLst>
                <a:path extrusionOk="0" h="6264" w="7769">
                  <a:moveTo>
                    <a:pt x="3470" y="0"/>
                  </a:moveTo>
                  <a:cubicBezTo>
                    <a:pt x="3015" y="0"/>
                    <a:pt x="2563" y="164"/>
                    <a:pt x="2146" y="537"/>
                  </a:cubicBezTo>
                  <a:cubicBezTo>
                    <a:pt x="0" y="2442"/>
                    <a:pt x="2043" y="4450"/>
                    <a:pt x="3409" y="5357"/>
                  </a:cubicBezTo>
                  <a:cubicBezTo>
                    <a:pt x="4384" y="6000"/>
                    <a:pt x="6852" y="6264"/>
                    <a:pt x="6852" y="6264"/>
                  </a:cubicBezTo>
                  <a:cubicBezTo>
                    <a:pt x="7768" y="3544"/>
                    <a:pt x="5584" y="0"/>
                    <a:pt x="3470"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18"/>
          <p:cNvSpPr/>
          <p:nvPr/>
        </p:nvSpPr>
        <p:spPr>
          <a:xfrm>
            <a:off x="6963963" y="803678"/>
            <a:ext cx="1069229" cy="484642"/>
          </a:xfrm>
          <a:custGeom>
            <a:rect b="b" l="l" r="r" t="t"/>
            <a:pathLst>
              <a:path extrusionOk="0" h="33897" w="104775">
                <a:moveTo>
                  <a:pt x="0" y="33528"/>
                </a:moveTo>
                <a:cubicBezTo>
                  <a:pt x="14543" y="36437"/>
                  <a:pt x="25637" y="16412"/>
                  <a:pt x="40386" y="14859"/>
                </a:cubicBezTo>
                <a:cubicBezTo>
                  <a:pt x="50610" y="13783"/>
                  <a:pt x="75088" y="21686"/>
                  <a:pt x="67818" y="28956"/>
                </a:cubicBezTo>
                <a:cubicBezTo>
                  <a:pt x="67216" y="29558"/>
                  <a:pt x="65913" y="28575"/>
                  <a:pt x="65532" y="27813"/>
                </a:cubicBezTo>
                <a:cubicBezTo>
                  <a:pt x="62916" y="22580"/>
                  <a:pt x="69173" y="16093"/>
                  <a:pt x="73533" y="12192"/>
                </a:cubicBezTo>
                <a:cubicBezTo>
                  <a:pt x="81864" y="4738"/>
                  <a:pt x="93596" y="0"/>
                  <a:pt x="104775" y="0"/>
                </a:cubicBezTo>
              </a:path>
            </a:pathLst>
          </a:custGeom>
          <a:noFill/>
          <a:ln cap="flat" cmpd="sng" w="19050">
            <a:solidFill>
              <a:srgbClr val="703316"/>
            </a:solidFill>
            <a:prstDash val="dot"/>
            <a:round/>
            <a:headEnd len="med" w="med" type="none"/>
            <a:tailEnd len="med" w="med" type="none"/>
          </a:ln>
        </p:spPr>
      </p:sp>
      <p:sp>
        <p:nvSpPr>
          <p:cNvPr id="246" name="Google Shape;246;p18"/>
          <p:cNvSpPr txBox="1"/>
          <p:nvPr>
            <p:ph idx="1" type="body"/>
          </p:nvPr>
        </p:nvSpPr>
        <p:spPr>
          <a:xfrm>
            <a:off x="567950" y="2082250"/>
            <a:ext cx="4645500" cy="22596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Manuel comes home tired from work and it happens that he forgets what he has to do in his apiary and needs to write down all the tasks he has to do for certain beehives.</a:t>
            </a:r>
            <a:endParaRPr sz="1400">
              <a:solidFill>
                <a:srgbClr val="000000"/>
              </a:solidFill>
              <a:latin typeface="Arial"/>
              <a:ea typeface="Arial"/>
              <a:cs typeface="Arial"/>
              <a:sym typeface="Arial"/>
            </a:endParaRPr>
          </a:p>
          <a:p>
            <a:pPr indent="0" lvl="0" marL="457200" rtl="0" algn="l">
              <a:spcBef>
                <a:spcPts val="0"/>
              </a:spcBef>
              <a:spcAft>
                <a:spcPts val="0"/>
              </a:spcAft>
              <a:buNone/>
            </a:pPr>
            <a:r>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Rosalinda can't find the date of the last honey harvest. She needs to have all the necessary information intact and in one place, where she can look up what she wants quickly and easily.</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sz="2000">
              <a:solidFill>
                <a:srgbClr val="000000"/>
              </a:solidFill>
              <a:latin typeface="Arial"/>
              <a:ea typeface="Arial"/>
              <a:cs typeface="Arial"/>
              <a:sym typeface="Arial"/>
            </a:endParaRPr>
          </a:p>
          <a:p>
            <a:pPr indent="0" lvl="0" marL="0" rtl="0" algn="l">
              <a:spcBef>
                <a:spcPts val="600"/>
              </a:spcBef>
              <a:spcAft>
                <a:spcPts val="0"/>
              </a:spcAft>
              <a:buNone/>
            </a:pPr>
            <a:r>
              <a:t/>
            </a:r>
            <a:endParaRPr sz="2000">
              <a:solidFill>
                <a:srgbClr val="000000"/>
              </a:solidFill>
              <a:latin typeface="Arial"/>
              <a:ea typeface="Arial"/>
              <a:cs typeface="Arial"/>
              <a:sym typeface="Arial"/>
            </a:endParaRPr>
          </a:p>
        </p:txBody>
      </p:sp>
      <p:pic>
        <p:nvPicPr>
          <p:cNvPr id="247" name="Google Shape;247;p18"/>
          <p:cNvPicPr preferRelativeResize="0"/>
          <p:nvPr/>
        </p:nvPicPr>
        <p:blipFill rotWithShape="1">
          <a:blip r:embed="rId3">
            <a:alphaModFix/>
          </a:blip>
          <a:srcRect b="0" l="0" r="0" t="0"/>
          <a:stretch/>
        </p:blipFill>
        <p:spPr>
          <a:xfrm>
            <a:off x="5413850" y="2206450"/>
            <a:ext cx="3200074" cy="21354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9"/>
          <p:cNvSpPr txBox="1"/>
          <p:nvPr>
            <p:ph type="title"/>
          </p:nvPr>
        </p:nvSpPr>
        <p:spPr>
          <a:xfrm>
            <a:off x="457200" y="205975"/>
            <a:ext cx="6300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solidFill>
                  <a:srgbClr val="000000"/>
                </a:solidFill>
              </a:rPr>
              <a:t>Tasks</a:t>
            </a:r>
            <a:endParaRPr sz="4000">
              <a:solidFill>
                <a:srgbClr val="000000"/>
              </a:solidFill>
            </a:endParaRPr>
          </a:p>
        </p:txBody>
      </p:sp>
      <p:sp>
        <p:nvSpPr>
          <p:cNvPr id="253" name="Google Shape;253;p1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F1C232"/>
                </a:solidFill>
              </a:rPr>
              <a:t>‹#›</a:t>
            </a:fld>
            <a:endParaRPr>
              <a:solidFill>
                <a:srgbClr val="F1C232"/>
              </a:solidFill>
            </a:endParaRPr>
          </a:p>
        </p:txBody>
      </p:sp>
      <p:sp>
        <p:nvSpPr>
          <p:cNvPr id="254" name="Google Shape;254;p19"/>
          <p:cNvSpPr txBox="1"/>
          <p:nvPr/>
        </p:nvSpPr>
        <p:spPr>
          <a:xfrm>
            <a:off x="457200" y="1063375"/>
            <a:ext cx="403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F1C232"/>
                </a:solidFill>
                <a:latin typeface="Muli"/>
                <a:ea typeface="Muli"/>
                <a:cs typeface="Muli"/>
                <a:sym typeface="Muli"/>
              </a:rPr>
              <a:t>Bee in Control</a:t>
            </a:r>
            <a:endParaRPr b="1" sz="2800">
              <a:solidFill>
                <a:srgbClr val="F1C232"/>
              </a:solidFill>
              <a:latin typeface="Muli"/>
              <a:ea typeface="Muli"/>
              <a:cs typeface="Muli"/>
              <a:sym typeface="Muli"/>
            </a:endParaRPr>
          </a:p>
        </p:txBody>
      </p:sp>
      <p:grpSp>
        <p:nvGrpSpPr>
          <p:cNvPr id="255" name="Google Shape;255;p19"/>
          <p:cNvGrpSpPr/>
          <p:nvPr/>
        </p:nvGrpSpPr>
        <p:grpSpPr>
          <a:xfrm>
            <a:off x="7939611" y="338899"/>
            <a:ext cx="540962" cy="591542"/>
            <a:chOff x="2013650" y="1733325"/>
            <a:chExt cx="407750" cy="445875"/>
          </a:xfrm>
        </p:grpSpPr>
        <p:sp>
          <p:nvSpPr>
            <p:cNvPr id="256" name="Google Shape;256;p19"/>
            <p:cNvSpPr/>
            <p:nvPr/>
          </p:nvSpPr>
          <p:spPr>
            <a:xfrm>
              <a:off x="2013650" y="1998550"/>
              <a:ext cx="72900" cy="42200"/>
            </a:xfrm>
            <a:custGeom>
              <a:rect b="b" l="l" r="r" t="t"/>
              <a:pathLst>
                <a:path extrusionOk="0" h="1688" w="2916">
                  <a:moveTo>
                    <a:pt x="2916" y="0"/>
                  </a:moveTo>
                  <a:lnTo>
                    <a:pt x="0" y="838"/>
                  </a:lnTo>
                  <a:lnTo>
                    <a:pt x="2916" y="1688"/>
                  </a:lnTo>
                  <a:lnTo>
                    <a:pt x="2916" y="0"/>
                  </a:ln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a:off x="2124975" y="1733325"/>
              <a:ext cx="176625" cy="179450"/>
            </a:xfrm>
            <a:custGeom>
              <a:rect b="b" l="l" r="r" t="t"/>
              <a:pathLst>
                <a:path extrusionOk="0" h="7178" w="7065">
                  <a:moveTo>
                    <a:pt x="3453" y="0"/>
                  </a:moveTo>
                  <a:cubicBezTo>
                    <a:pt x="3206" y="0"/>
                    <a:pt x="2946" y="49"/>
                    <a:pt x="2675" y="154"/>
                  </a:cubicBezTo>
                  <a:cubicBezTo>
                    <a:pt x="1" y="1198"/>
                    <a:pt x="1206" y="3792"/>
                    <a:pt x="2170" y="5112"/>
                  </a:cubicBezTo>
                  <a:cubicBezTo>
                    <a:pt x="2858" y="6064"/>
                    <a:pt x="5085" y="7178"/>
                    <a:pt x="5085" y="7178"/>
                  </a:cubicBezTo>
                  <a:cubicBezTo>
                    <a:pt x="7065" y="4719"/>
                    <a:pt x="5885" y="0"/>
                    <a:pt x="3453"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9"/>
            <p:cNvSpPr/>
            <p:nvPr/>
          </p:nvSpPr>
          <p:spPr>
            <a:xfrm>
              <a:off x="2124450" y="2109350"/>
              <a:ext cx="34550" cy="62175"/>
            </a:xfrm>
            <a:custGeom>
              <a:rect b="b" l="l" r="r" t="t"/>
              <a:pathLst>
                <a:path extrusionOk="0" h="2487" w="1382">
                  <a:moveTo>
                    <a:pt x="961" y="1"/>
                  </a:moveTo>
                  <a:cubicBezTo>
                    <a:pt x="823" y="1"/>
                    <a:pt x="682" y="70"/>
                    <a:pt x="618" y="228"/>
                  </a:cubicBezTo>
                  <a:cubicBezTo>
                    <a:pt x="377" y="825"/>
                    <a:pt x="194" y="1433"/>
                    <a:pt x="56" y="2053"/>
                  </a:cubicBezTo>
                  <a:cubicBezTo>
                    <a:pt x="1" y="2315"/>
                    <a:pt x="219" y="2486"/>
                    <a:pt x="425" y="2486"/>
                  </a:cubicBezTo>
                  <a:cubicBezTo>
                    <a:pt x="561" y="2486"/>
                    <a:pt x="692" y="2411"/>
                    <a:pt x="733" y="2237"/>
                  </a:cubicBezTo>
                  <a:cubicBezTo>
                    <a:pt x="859" y="1617"/>
                    <a:pt x="1043" y="1009"/>
                    <a:pt x="1284" y="423"/>
                  </a:cubicBezTo>
                  <a:cubicBezTo>
                    <a:pt x="1382" y="166"/>
                    <a:pt x="1175" y="1"/>
                    <a:pt x="9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p:nvPr/>
          </p:nvSpPr>
          <p:spPr>
            <a:xfrm>
              <a:off x="2186950" y="2116975"/>
              <a:ext cx="20550" cy="62225"/>
            </a:xfrm>
            <a:custGeom>
              <a:rect b="b" l="l" r="r" t="t"/>
              <a:pathLst>
                <a:path extrusionOk="0" h="2489" w="822">
                  <a:moveTo>
                    <a:pt x="478" y="1"/>
                  </a:moveTo>
                  <a:cubicBezTo>
                    <a:pt x="305" y="1"/>
                    <a:pt x="127" y="113"/>
                    <a:pt x="116" y="336"/>
                  </a:cubicBezTo>
                  <a:cubicBezTo>
                    <a:pt x="93" y="945"/>
                    <a:pt x="58" y="1553"/>
                    <a:pt x="12" y="2161"/>
                  </a:cubicBezTo>
                  <a:cubicBezTo>
                    <a:pt x="1" y="2379"/>
                    <a:pt x="167" y="2488"/>
                    <a:pt x="341" y="2488"/>
                  </a:cubicBezTo>
                  <a:cubicBezTo>
                    <a:pt x="514" y="2488"/>
                    <a:pt x="695" y="2379"/>
                    <a:pt x="712" y="2161"/>
                  </a:cubicBezTo>
                  <a:cubicBezTo>
                    <a:pt x="747" y="1553"/>
                    <a:pt x="781" y="945"/>
                    <a:pt x="816" y="336"/>
                  </a:cubicBezTo>
                  <a:cubicBezTo>
                    <a:pt x="821" y="113"/>
                    <a:pt x="652" y="1"/>
                    <a:pt x="4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9"/>
            <p:cNvSpPr/>
            <p:nvPr/>
          </p:nvSpPr>
          <p:spPr>
            <a:xfrm>
              <a:off x="2261850" y="2116975"/>
              <a:ext cx="24800" cy="62025"/>
            </a:xfrm>
            <a:custGeom>
              <a:rect b="b" l="l" r="r" t="t"/>
              <a:pathLst>
                <a:path extrusionOk="0" h="2481" w="992">
                  <a:moveTo>
                    <a:pt x="343" y="1"/>
                  </a:moveTo>
                  <a:cubicBezTo>
                    <a:pt x="170" y="1"/>
                    <a:pt x="0" y="113"/>
                    <a:pt x="12" y="336"/>
                  </a:cubicBezTo>
                  <a:cubicBezTo>
                    <a:pt x="35" y="968"/>
                    <a:pt x="115" y="1610"/>
                    <a:pt x="264" y="2230"/>
                  </a:cubicBezTo>
                  <a:cubicBezTo>
                    <a:pt x="306" y="2405"/>
                    <a:pt x="438" y="2480"/>
                    <a:pt x="574" y="2480"/>
                  </a:cubicBezTo>
                  <a:cubicBezTo>
                    <a:pt x="778" y="2480"/>
                    <a:pt x="992" y="2312"/>
                    <a:pt x="930" y="2058"/>
                  </a:cubicBezTo>
                  <a:cubicBezTo>
                    <a:pt x="804" y="1484"/>
                    <a:pt x="723" y="910"/>
                    <a:pt x="700" y="336"/>
                  </a:cubicBezTo>
                  <a:cubicBezTo>
                    <a:pt x="695" y="113"/>
                    <a:pt x="517" y="1"/>
                    <a:pt x="3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2310350" y="2112000"/>
              <a:ext cx="35200" cy="56075"/>
            </a:xfrm>
            <a:custGeom>
              <a:rect b="b" l="l" r="r" t="t"/>
              <a:pathLst>
                <a:path extrusionOk="0" h="2243" w="1408">
                  <a:moveTo>
                    <a:pt x="465" y="1"/>
                  </a:moveTo>
                  <a:cubicBezTo>
                    <a:pt x="242" y="1"/>
                    <a:pt x="0" y="252"/>
                    <a:pt x="126" y="535"/>
                  </a:cubicBezTo>
                  <a:cubicBezTo>
                    <a:pt x="333" y="1006"/>
                    <a:pt x="505" y="1499"/>
                    <a:pt x="654" y="1993"/>
                  </a:cubicBezTo>
                  <a:cubicBezTo>
                    <a:pt x="709" y="2167"/>
                    <a:pt x="848" y="2242"/>
                    <a:pt x="987" y="2242"/>
                  </a:cubicBezTo>
                  <a:cubicBezTo>
                    <a:pt x="1197" y="2242"/>
                    <a:pt x="1407" y="2071"/>
                    <a:pt x="1331" y="1809"/>
                  </a:cubicBezTo>
                  <a:cubicBezTo>
                    <a:pt x="1159" y="1258"/>
                    <a:pt x="953" y="707"/>
                    <a:pt x="723" y="180"/>
                  </a:cubicBezTo>
                  <a:cubicBezTo>
                    <a:pt x="665" y="53"/>
                    <a:pt x="567" y="1"/>
                    <a:pt x="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
            <p:cNvSpPr/>
            <p:nvPr/>
          </p:nvSpPr>
          <p:spPr>
            <a:xfrm>
              <a:off x="2160550" y="2086050"/>
              <a:ext cx="76650" cy="48250"/>
            </a:xfrm>
            <a:custGeom>
              <a:rect b="b" l="l" r="r" t="t"/>
              <a:pathLst>
                <a:path extrusionOk="0" h="1930" w="3066">
                  <a:moveTo>
                    <a:pt x="1" y="1"/>
                  </a:moveTo>
                  <a:lnTo>
                    <a:pt x="1" y="1"/>
                  </a:lnTo>
                  <a:cubicBezTo>
                    <a:pt x="127" y="586"/>
                    <a:pt x="288" y="1172"/>
                    <a:pt x="494" y="1734"/>
                  </a:cubicBezTo>
                  <a:cubicBezTo>
                    <a:pt x="953" y="1872"/>
                    <a:pt x="1424" y="1929"/>
                    <a:pt x="1895" y="1929"/>
                  </a:cubicBezTo>
                  <a:lnTo>
                    <a:pt x="3065" y="1929"/>
                  </a:lnTo>
                  <a:cubicBezTo>
                    <a:pt x="2882" y="1401"/>
                    <a:pt x="2744" y="873"/>
                    <a:pt x="2629" y="322"/>
                  </a:cubicBezTo>
                  <a:cubicBezTo>
                    <a:pt x="1745" y="288"/>
                    <a:pt x="862" y="173"/>
                    <a:pt x="1"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
            <p:cNvSpPr/>
            <p:nvPr/>
          </p:nvSpPr>
          <p:spPr>
            <a:xfrm>
              <a:off x="2145075" y="1876900"/>
              <a:ext cx="88675" cy="217225"/>
            </a:xfrm>
            <a:custGeom>
              <a:rect b="b" l="l" r="r" t="t"/>
              <a:pathLst>
                <a:path extrusionOk="0" h="8689" w="3547">
                  <a:moveTo>
                    <a:pt x="2514" y="0"/>
                  </a:moveTo>
                  <a:cubicBezTo>
                    <a:pt x="2009" y="0"/>
                    <a:pt x="1492" y="80"/>
                    <a:pt x="999" y="230"/>
                  </a:cubicBezTo>
                  <a:cubicBezTo>
                    <a:pt x="126" y="2858"/>
                    <a:pt x="0" y="5670"/>
                    <a:pt x="608" y="8367"/>
                  </a:cubicBezTo>
                  <a:cubicBezTo>
                    <a:pt x="1481" y="8539"/>
                    <a:pt x="2364" y="8654"/>
                    <a:pt x="3248" y="8688"/>
                  </a:cubicBezTo>
                  <a:cubicBezTo>
                    <a:pt x="2663" y="5888"/>
                    <a:pt x="2915" y="2835"/>
                    <a:pt x="3547"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p:nvPr/>
          </p:nvSpPr>
          <p:spPr>
            <a:xfrm>
              <a:off x="2095425" y="2067700"/>
              <a:ext cx="77500" cy="61700"/>
            </a:xfrm>
            <a:custGeom>
              <a:rect b="b" l="l" r="r" t="t"/>
              <a:pathLst>
                <a:path extrusionOk="0" h="2468" w="3100">
                  <a:moveTo>
                    <a:pt x="0" y="0"/>
                  </a:moveTo>
                  <a:lnTo>
                    <a:pt x="0" y="0"/>
                  </a:lnTo>
                  <a:cubicBezTo>
                    <a:pt x="666" y="1206"/>
                    <a:pt x="1779" y="2089"/>
                    <a:pt x="3099" y="2468"/>
                  </a:cubicBezTo>
                  <a:cubicBezTo>
                    <a:pt x="2893" y="1906"/>
                    <a:pt x="2732" y="1320"/>
                    <a:pt x="2594" y="735"/>
                  </a:cubicBezTo>
                  <a:cubicBezTo>
                    <a:pt x="1711" y="563"/>
                    <a:pt x="838" y="31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p:nvPr/>
          </p:nvSpPr>
          <p:spPr>
            <a:xfrm>
              <a:off x="2079350" y="1882625"/>
              <a:ext cx="90700" cy="203750"/>
            </a:xfrm>
            <a:custGeom>
              <a:rect b="b" l="l" r="r" t="t"/>
              <a:pathLst>
                <a:path extrusionOk="0" h="8150" w="3628">
                  <a:moveTo>
                    <a:pt x="3628" y="1"/>
                  </a:moveTo>
                  <a:lnTo>
                    <a:pt x="3628" y="1"/>
                  </a:lnTo>
                  <a:cubicBezTo>
                    <a:pt x="1470" y="666"/>
                    <a:pt x="1" y="2663"/>
                    <a:pt x="1" y="4936"/>
                  </a:cubicBezTo>
                  <a:cubicBezTo>
                    <a:pt x="1" y="5797"/>
                    <a:pt x="219" y="6657"/>
                    <a:pt x="643" y="7415"/>
                  </a:cubicBezTo>
                  <a:cubicBezTo>
                    <a:pt x="1481" y="7725"/>
                    <a:pt x="2354" y="7977"/>
                    <a:pt x="3237" y="8149"/>
                  </a:cubicBezTo>
                  <a:cubicBezTo>
                    <a:pt x="2618" y="5452"/>
                    <a:pt x="2755" y="2629"/>
                    <a:pt x="36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p:nvPr/>
          </p:nvSpPr>
          <p:spPr>
            <a:xfrm>
              <a:off x="2226275" y="2090075"/>
              <a:ext cx="86375" cy="44225"/>
            </a:xfrm>
            <a:custGeom>
              <a:rect b="b" l="l" r="r" t="t"/>
              <a:pathLst>
                <a:path extrusionOk="0" h="1769" w="3455">
                  <a:moveTo>
                    <a:pt x="3019" y="1"/>
                  </a:moveTo>
                  <a:cubicBezTo>
                    <a:pt x="2262" y="122"/>
                    <a:pt x="1500" y="178"/>
                    <a:pt x="735" y="178"/>
                  </a:cubicBezTo>
                  <a:cubicBezTo>
                    <a:pt x="490" y="178"/>
                    <a:pt x="245" y="172"/>
                    <a:pt x="0" y="161"/>
                  </a:cubicBezTo>
                  <a:lnTo>
                    <a:pt x="0" y="161"/>
                  </a:lnTo>
                  <a:cubicBezTo>
                    <a:pt x="103" y="712"/>
                    <a:pt x="253" y="1240"/>
                    <a:pt x="425" y="1768"/>
                  </a:cubicBezTo>
                  <a:lnTo>
                    <a:pt x="2651" y="1768"/>
                  </a:lnTo>
                  <a:cubicBezTo>
                    <a:pt x="2915" y="1768"/>
                    <a:pt x="3191" y="1757"/>
                    <a:pt x="3455" y="1711"/>
                  </a:cubicBezTo>
                  <a:cubicBezTo>
                    <a:pt x="3283" y="1148"/>
                    <a:pt x="3145" y="574"/>
                    <a:pt x="30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a:off x="2211625" y="1876900"/>
              <a:ext cx="93850" cy="217650"/>
            </a:xfrm>
            <a:custGeom>
              <a:rect b="b" l="l" r="r" t="t"/>
              <a:pathLst>
                <a:path extrusionOk="0" h="8706" w="3754">
                  <a:moveTo>
                    <a:pt x="885" y="0"/>
                  </a:moveTo>
                  <a:cubicBezTo>
                    <a:pt x="253" y="2835"/>
                    <a:pt x="1" y="5888"/>
                    <a:pt x="575" y="8688"/>
                  </a:cubicBezTo>
                  <a:cubicBezTo>
                    <a:pt x="822" y="8699"/>
                    <a:pt x="1070" y="8705"/>
                    <a:pt x="1316" y="8705"/>
                  </a:cubicBezTo>
                  <a:cubicBezTo>
                    <a:pt x="2086" y="8705"/>
                    <a:pt x="2851" y="8649"/>
                    <a:pt x="3616" y="8528"/>
                  </a:cubicBezTo>
                  <a:cubicBezTo>
                    <a:pt x="3019" y="5739"/>
                    <a:pt x="2973" y="2846"/>
                    <a:pt x="3754" y="34"/>
                  </a:cubicBezTo>
                  <a:cubicBezTo>
                    <a:pt x="3582" y="12"/>
                    <a:pt x="3410" y="0"/>
                    <a:pt x="32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2285950" y="1877750"/>
              <a:ext cx="135450" cy="212650"/>
            </a:xfrm>
            <a:custGeom>
              <a:rect b="b" l="l" r="r" t="t"/>
              <a:pathLst>
                <a:path extrusionOk="0" h="8506" w="5418">
                  <a:moveTo>
                    <a:pt x="781" y="0"/>
                  </a:moveTo>
                  <a:cubicBezTo>
                    <a:pt x="0" y="2824"/>
                    <a:pt x="46" y="5705"/>
                    <a:pt x="643" y="8505"/>
                  </a:cubicBezTo>
                  <a:cubicBezTo>
                    <a:pt x="2273" y="8253"/>
                    <a:pt x="3822" y="7702"/>
                    <a:pt x="5131" y="6806"/>
                  </a:cubicBezTo>
                  <a:cubicBezTo>
                    <a:pt x="5326" y="6267"/>
                    <a:pt x="5418" y="5693"/>
                    <a:pt x="5418" y="5131"/>
                  </a:cubicBezTo>
                  <a:cubicBezTo>
                    <a:pt x="5406" y="2480"/>
                    <a:pt x="3409" y="276"/>
                    <a:pt x="781"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a:off x="2302025" y="2047600"/>
              <a:ext cx="112200" cy="85250"/>
            </a:xfrm>
            <a:custGeom>
              <a:rect b="b" l="l" r="r" t="t"/>
              <a:pathLst>
                <a:path extrusionOk="0" h="3410" w="4488">
                  <a:moveTo>
                    <a:pt x="4488" y="1"/>
                  </a:moveTo>
                  <a:lnTo>
                    <a:pt x="4488" y="1"/>
                  </a:lnTo>
                  <a:cubicBezTo>
                    <a:pt x="3179" y="896"/>
                    <a:pt x="1630" y="1447"/>
                    <a:pt x="0" y="1700"/>
                  </a:cubicBezTo>
                  <a:cubicBezTo>
                    <a:pt x="115" y="2273"/>
                    <a:pt x="264" y="2847"/>
                    <a:pt x="425" y="3410"/>
                  </a:cubicBezTo>
                  <a:cubicBezTo>
                    <a:pt x="2296" y="3100"/>
                    <a:pt x="3856" y="1803"/>
                    <a:pt x="4488"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
            <p:cNvSpPr/>
            <p:nvPr/>
          </p:nvSpPr>
          <p:spPr>
            <a:xfrm>
              <a:off x="2347925" y="1973875"/>
              <a:ext cx="29000" cy="24875"/>
            </a:xfrm>
            <a:custGeom>
              <a:rect b="b" l="l" r="r" t="t"/>
              <a:pathLst>
                <a:path extrusionOk="0" h="995" w="1160">
                  <a:moveTo>
                    <a:pt x="666" y="0"/>
                  </a:moveTo>
                  <a:cubicBezTo>
                    <a:pt x="219" y="0"/>
                    <a:pt x="0" y="528"/>
                    <a:pt x="310" y="850"/>
                  </a:cubicBezTo>
                  <a:cubicBezTo>
                    <a:pt x="414" y="950"/>
                    <a:pt x="539" y="995"/>
                    <a:pt x="662" y="995"/>
                  </a:cubicBezTo>
                  <a:cubicBezTo>
                    <a:pt x="918" y="995"/>
                    <a:pt x="1160" y="797"/>
                    <a:pt x="1160" y="494"/>
                  </a:cubicBezTo>
                  <a:cubicBezTo>
                    <a:pt x="1160" y="218"/>
                    <a:pt x="942" y="0"/>
                    <a:pt x="6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p:nvPr/>
          </p:nvSpPr>
          <p:spPr>
            <a:xfrm>
              <a:off x="2330425" y="2009450"/>
              <a:ext cx="58275" cy="58275"/>
            </a:xfrm>
            <a:custGeom>
              <a:rect b="b" l="l" r="r" t="t"/>
              <a:pathLst>
                <a:path extrusionOk="0" h="2331" w="2331">
                  <a:moveTo>
                    <a:pt x="1160" y="1"/>
                  </a:moveTo>
                  <a:cubicBezTo>
                    <a:pt x="517" y="1"/>
                    <a:pt x="0" y="517"/>
                    <a:pt x="0" y="1160"/>
                  </a:cubicBezTo>
                  <a:cubicBezTo>
                    <a:pt x="0" y="1814"/>
                    <a:pt x="517" y="2330"/>
                    <a:pt x="1160" y="2330"/>
                  </a:cubicBezTo>
                  <a:cubicBezTo>
                    <a:pt x="1802" y="2330"/>
                    <a:pt x="2330" y="1814"/>
                    <a:pt x="2330" y="1160"/>
                  </a:cubicBezTo>
                  <a:cubicBezTo>
                    <a:pt x="2330" y="517"/>
                    <a:pt x="1802" y="1"/>
                    <a:pt x="1160" y="1"/>
                  </a:cubicBezTo>
                  <a:close/>
                </a:path>
              </a:pathLst>
            </a:custGeom>
            <a:solidFill>
              <a:srgbClr val="F7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
            <p:cNvSpPr/>
            <p:nvPr/>
          </p:nvSpPr>
          <p:spPr>
            <a:xfrm>
              <a:off x="2069325" y="1756175"/>
              <a:ext cx="194225" cy="156600"/>
            </a:xfrm>
            <a:custGeom>
              <a:rect b="b" l="l" r="r" t="t"/>
              <a:pathLst>
                <a:path extrusionOk="0" h="6264" w="7769">
                  <a:moveTo>
                    <a:pt x="3470" y="0"/>
                  </a:moveTo>
                  <a:cubicBezTo>
                    <a:pt x="3015" y="0"/>
                    <a:pt x="2563" y="164"/>
                    <a:pt x="2146" y="537"/>
                  </a:cubicBezTo>
                  <a:cubicBezTo>
                    <a:pt x="0" y="2442"/>
                    <a:pt x="2043" y="4450"/>
                    <a:pt x="3409" y="5357"/>
                  </a:cubicBezTo>
                  <a:cubicBezTo>
                    <a:pt x="4384" y="6000"/>
                    <a:pt x="6852" y="6264"/>
                    <a:pt x="6852" y="6264"/>
                  </a:cubicBezTo>
                  <a:cubicBezTo>
                    <a:pt x="7768" y="3544"/>
                    <a:pt x="5584" y="0"/>
                    <a:pt x="3470"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19"/>
          <p:cNvSpPr/>
          <p:nvPr/>
        </p:nvSpPr>
        <p:spPr>
          <a:xfrm>
            <a:off x="6963963" y="803678"/>
            <a:ext cx="1069229" cy="484642"/>
          </a:xfrm>
          <a:custGeom>
            <a:rect b="b" l="l" r="r" t="t"/>
            <a:pathLst>
              <a:path extrusionOk="0" h="33897" w="104775">
                <a:moveTo>
                  <a:pt x="0" y="33528"/>
                </a:moveTo>
                <a:cubicBezTo>
                  <a:pt x="14543" y="36437"/>
                  <a:pt x="25637" y="16412"/>
                  <a:pt x="40386" y="14859"/>
                </a:cubicBezTo>
                <a:cubicBezTo>
                  <a:pt x="50610" y="13783"/>
                  <a:pt x="75088" y="21686"/>
                  <a:pt x="67818" y="28956"/>
                </a:cubicBezTo>
                <a:cubicBezTo>
                  <a:pt x="67216" y="29558"/>
                  <a:pt x="65913" y="28575"/>
                  <a:pt x="65532" y="27813"/>
                </a:cubicBezTo>
                <a:cubicBezTo>
                  <a:pt x="62916" y="22580"/>
                  <a:pt x="69173" y="16093"/>
                  <a:pt x="73533" y="12192"/>
                </a:cubicBezTo>
                <a:cubicBezTo>
                  <a:pt x="81864" y="4738"/>
                  <a:pt x="93596" y="0"/>
                  <a:pt x="104775" y="0"/>
                </a:cubicBezTo>
              </a:path>
            </a:pathLst>
          </a:custGeom>
          <a:noFill/>
          <a:ln cap="flat" cmpd="sng" w="19050">
            <a:solidFill>
              <a:srgbClr val="703316"/>
            </a:solidFill>
            <a:prstDash val="dot"/>
            <a:round/>
            <a:headEnd len="med" w="med" type="none"/>
            <a:tailEnd len="med" w="med" type="none"/>
          </a:ln>
        </p:spPr>
      </p:sp>
      <p:pic>
        <p:nvPicPr>
          <p:cNvPr id="274" name="Google Shape;274;p19"/>
          <p:cNvPicPr preferRelativeResize="0"/>
          <p:nvPr/>
        </p:nvPicPr>
        <p:blipFill>
          <a:blip r:embed="rId3">
            <a:alphaModFix/>
          </a:blip>
          <a:stretch>
            <a:fillRect/>
          </a:stretch>
        </p:blipFill>
        <p:spPr>
          <a:xfrm>
            <a:off x="3673898" y="1126963"/>
            <a:ext cx="4939799" cy="1835025"/>
          </a:xfrm>
          <a:prstGeom prst="rect">
            <a:avLst/>
          </a:prstGeom>
          <a:noFill/>
          <a:ln>
            <a:noFill/>
          </a:ln>
        </p:spPr>
      </p:pic>
      <p:pic>
        <p:nvPicPr>
          <p:cNvPr id="275" name="Google Shape;275;p19"/>
          <p:cNvPicPr preferRelativeResize="0"/>
          <p:nvPr/>
        </p:nvPicPr>
        <p:blipFill>
          <a:blip r:embed="rId4">
            <a:alphaModFix/>
          </a:blip>
          <a:stretch>
            <a:fillRect/>
          </a:stretch>
        </p:blipFill>
        <p:spPr>
          <a:xfrm>
            <a:off x="301599" y="3025600"/>
            <a:ext cx="5083751" cy="1888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75"/>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0"/>
          <p:cNvSpPr txBox="1"/>
          <p:nvPr>
            <p:ph type="title"/>
          </p:nvPr>
        </p:nvSpPr>
        <p:spPr>
          <a:xfrm>
            <a:off x="457200" y="205975"/>
            <a:ext cx="6300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solidFill>
                  <a:srgbClr val="000000"/>
                </a:solidFill>
              </a:rPr>
              <a:t>Requirements</a:t>
            </a:r>
            <a:endParaRPr sz="4000">
              <a:solidFill>
                <a:srgbClr val="000000"/>
              </a:solidFill>
            </a:endParaRPr>
          </a:p>
        </p:txBody>
      </p:sp>
      <p:sp>
        <p:nvSpPr>
          <p:cNvPr id="281" name="Google Shape;281;p20"/>
          <p:cNvSpPr txBox="1"/>
          <p:nvPr>
            <p:ph idx="1" type="body"/>
          </p:nvPr>
        </p:nvSpPr>
        <p:spPr>
          <a:xfrm>
            <a:off x="530950" y="2225175"/>
            <a:ext cx="3707100" cy="2667600"/>
          </a:xfrm>
          <a:prstGeom prst="rect">
            <a:avLst/>
          </a:prstGeom>
        </p:spPr>
        <p:txBody>
          <a:bodyPr anchorCtr="0" anchor="t" bIns="0" lIns="0" spcFirstLastPara="1" rIns="0" wrap="square" tIns="0">
            <a:noAutofit/>
          </a:bodyPr>
          <a:lstStyle/>
          <a:p>
            <a:pPr indent="-355600" lvl="0" marL="457200" rtl="0" algn="l">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Simple</a:t>
            </a:r>
            <a:r>
              <a:rPr lang="en" sz="2000">
                <a:solidFill>
                  <a:srgbClr val="000000"/>
                </a:solidFill>
                <a:latin typeface="Arial"/>
                <a:ea typeface="Arial"/>
                <a:cs typeface="Arial"/>
                <a:sym typeface="Arial"/>
              </a:rPr>
              <a:t>, i</a:t>
            </a:r>
            <a:r>
              <a:rPr lang="en" sz="2000">
                <a:solidFill>
                  <a:srgbClr val="000000"/>
                </a:solidFill>
                <a:latin typeface="Arial"/>
                <a:ea typeface="Arial"/>
                <a:cs typeface="Arial"/>
                <a:sym typeface="Arial"/>
              </a:rPr>
              <a:t>ntuitive</a:t>
            </a:r>
            <a:r>
              <a:rPr lang="en" sz="2000">
                <a:solidFill>
                  <a:srgbClr val="000000"/>
                </a:solidFill>
                <a:latin typeface="Arial"/>
                <a:ea typeface="Arial"/>
                <a:cs typeface="Arial"/>
                <a:sym typeface="Arial"/>
              </a:rPr>
              <a:t> and e</a:t>
            </a:r>
            <a:r>
              <a:rPr lang="en" sz="2000">
                <a:solidFill>
                  <a:srgbClr val="000000"/>
                </a:solidFill>
                <a:latin typeface="Arial"/>
                <a:ea typeface="Arial"/>
                <a:cs typeface="Arial"/>
                <a:sym typeface="Arial"/>
              </a:rPr>
              <a:t>asy to learn application;</a:t>
            </a:r>
            <a:endParaRPr sz="2000">
              <a:solidFill>
                <a:srgbClr val="000000"/>
              </a:solidFill>
              <a:latin typeface="Arial"/>
              <a:ea typeface="Arial"/>
              <a:cs typeface="Arial"/>
              <a:sym typeface="Arial"/>
            </a:endParaRPr>
          </a:p>
          <a:p>
            <a:pPr indent="0" lvl="0" marL="457200" rtl="0" algn="l">
              <a:spcBef>
                <a:spcPts val="0"/>
              </a:spcBef>
              <a:spcAft>
                <a:spcPts val="0"/>
              </a:spcAft>
              <a:buNone/>
            </a:pPr>
            <a:r>
              <a:t/>
            </a:r>
            <a:endParaRPr sz="12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Complete application.</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solidFill>
                <a:srgbClr val="000000"/>
              </a:solidFill>
              <a:latin typeface="Arial"/>
              <a:ea typeface="Arial"/>
              <a:cs typeface="Arial"/>
              <a:sym typeface="Arial"/>
            </a:endParaRPr>
          </a:p>
          <a:p>
            <a:pPr indent="0" lvl="0" marL="0" rtl="0" algn="l">
              <a:spcBef>
                <a:spcPts val="600"/>
              </a:spcBef>
              <a:spcAft>
                <a:spcPts val="0"/>
              </a:spcAft>
              <a:buNone/>
            </a:pPr>
            <a:r>
              <a:t/>
            </a:r>
            <a:endParaRPr sz="2000">
              <a:solidFill>
                <a:srgbClr val="000000"/>
              </a:solidFill>
              <a:latin typeface="Arial"/>
              <a:ea typeface="Arial"/>
              <a:cs typeface="Arial"/>
              <a:sym typeface="Arial"/>
            </a:endParaRPr>
          </a:p>
        </p:txBody>
      </p:sp>
      <p:sp>
        <p:nvSpPr>
          <p:cNvPr id="282" name="Google Shape;282;p2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F1C232"/>
                </a:solidFill>
              </a:rPr>
              <a:t>‹#›</a:t>
            </a:fld>
            <a:endParaRPr>
              <a:solidFill>
                <a:srgbClr val="F1C232"/>
              </a:solidFill>
            </a:endParaRPr>
          </a:p>
        </p:txBody>
      </p:sp>
      <p:sp>
        <p:nvSpPr>
          <p:cNvPr id="283" name="Google Shape;283;p20"/>
          <p:cNvSpPr txBox="1"/>
          <p:nvPr/>
        </p:nvSpPr>
        <p:spPr>
          <a:xfrm>
            <a:off x="457200" y="1063375"/>
            <a:ext cx="403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F1C232"/>
                </a:solidFill>
                <a:latin typeface="Muli"/>
                <a:ea typeface="Muli"/>
                <a:cs typeface="Muli"/>
                <a:sym typeface="Muli"/>
              </a:rPr>
              <a:t>Bee in Control</a:t>
            </a:r>
            <a:endParaRPr b="1" sz="2800">
              <a:solidFill>
                <a:srgbClr val="F1C232"/>
              </a:solidFill>
              <a:latin typeface="Muli"/>
              <a:ea typeface="Muli"/>
              <a:cs typeface="Muli"/>
              <a:sym typeface="Muli"/>
            </a:endParaRPr>
          </a:p>
        </p:txBody>
      </p:sp>
      <p:grpSp>
        <p:nvGrpSpPr>
          <p:cNvPr id="284" name="Google Shape;284;p20"/>
          <p:cNvGrpSpPr/>
          <p:nvPr/>
        </p:nvGrpSpPr>
        <p:grpSpPr>
          <a:xfrm>
            <a:off x="7939611" y="338899"/>
            <a:ext cx="540962" cy="591542"/>
            <a:chOff x="2013650" y="1733325"/>
            <a:chExt cx="407750" cy="445875"/>
          </a:xfrm>
        </p:grpSpPr>
        <p:sp>
          <p:nvSpPr>
            <p:cNvPr id="285" name="Google Shape;285;p20"/>
            <p:cNvSpPr/>
            <p:nvPr/>
          </p:nvSpPr>
          <p:spPr>
            <a:xfrm>
              <a:off x="2013650" y="1998550"/>
              <a:ext cx="72900" cy="42200"/>
            </a:xfrm>
            <a:custGeom>
              <a:rect b="b" l="l" r="r" t="t"/>
              <a:pathLst>
                <a:path extrusionOk="0" h="1688" w="2916">
                  <a:moveTo>
                    <a:pt x="2916" y="0"/>
                  </a:moveTo>
                  <a:lnTo>
                    <a:pt x="0" y="838"/>
                  </a:lnTo>
                  <a:lnTo>
                    <a:pt x="2916" y="1688"/>
                  </a:lnTo>
                  <a:lnTo>
                    <a:pt x="2916" y="0"/>
                  </a:ln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0"/>
            <p:cNvSpPr/>
            <p:nvPr/>
          </p:nvSpPr>
          <p:spPr>
            <a:xfrm>
              <a:off x="2124975" y="1733325"/>
              <a:ext cx="176625" cy="179450"/>
            </a:xfrm>
            <a:custGeom>
              <a:rect b="b" l="l" r="r" t="t"/>
              <a:pathLst>
                <a:path extrusionOk="0" h="7178" w="7065">
                  <a:moveTo>
                    <a:pt x="3453" y="0"/>
                  </a:moveTo>
                  <a:cubicBezTo>
                    <a:pt x="3206" y="0"/>
                    <a:pt x="2946" y="49"/>
                    <a:pt x="2675" y="154"/>
                  </a:cubicBezTo>
                  <a:cubicBezTo>
                    <a:pt x="1" y="1198"/>
                    <a:pt x="1206" y="3792"/>
                    <a:pt x="2170" y="5112"/>
                  </a:cubicBezTo>
                  <a:cubicBezTo>
                    <a:pt x="2858" y="6064"/>
                    <a:pt x="5085" y="7178"/>
                    <a:pt x="5085" y="7178"/>
                  </a:cubicBezTo>
                  <a:cubicBezTo>
                    <a:pt x="7065" y="4719"/>
                    <a:pt x="5885" y="0"/>
                    <a:pt x="3453"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0"/>
            <p:cNvSpPr/>
            <p:nvPr/>
          </p:nvSpPr>
          <p:spPr>
            <a:xfrm>
              <a:off x="2124450" y="2109350"/>
              <a:ext cx="34550" cy="62175"/>
            </a:xfrm>
            <a:custGeom>
              <a:rect b="b" l="l" r="r" t="t"/>
              <a:pathLst>
                <a:path extrusionOk="0" h="2487" w="1382">
                  <a:moveTo>
                    <a:pt x="961" y="1"/>
                  </a:moveTo>
                  <a:cubicBezTo>
                    <a:pt x="823" y="1"/>
                    <a:pt x="682" y="70"/>
                    <a:pt x="618" y="228"/>
                  </a:cubicBezTo>
                  <a:cubicBezTo>
                    <a:pt x="377" y="825"/>
                    <a:pt x="194" y="1433"/>
                    <a:pt x="56" y="2053"/>
                  </a:cubicBezTo>
                  <a:cubicBezTo>
                    <a:pt x="1" y="2315"/>
                    <a:pt x="219" y="2486"/>
                    <a:pt x="425" y="2486"/>
                  </a:cubicBezTo>
                  <a:cubicBezTo>
                    <a:pt x="561" y="2486"/>
                    <a:pt x="692" y="2411"/>
                    <a:pt x="733" y="2237"/>
                  </a:cubicBezTo>
                  <a:cubicBezTo>
                    <a:pt x="859" y="1617"/>
                    <a:pt x="1043" y="1009"/>
                    <a:pt x="1284" y="423"/>
                  </a:cubicBezTo>
                  <a:cubicBezTo>
                    <a:pt x="1382" y="166"/>
                    <a:pt x="1175" y="1"/>
                    <a:pt x="9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0"/>
            <p:cNvSpPr/>
            <p:nvPr/>
          </p:nvSpPr>
          <p:spPr>
            <a:xfrm>
              <a:off x="2186950" y="2116975"/>
              <a:ext cx="20550" cy="62225"/>
            </a:xfrm>
            <a:custGeom>
              <a:rect b="b" l="l" r="r" t="t"/>
              <a:pathLst>
                <a:path extrusionOk="0" h="2489" w="822">
                  <a:moveTo>
                    <a:pt x="478" y="1"/>
                  </a:moveTo>
                  <a:cubicBezTo>
                    <a:pt x="305" y="1"/>
                    <a:pt x="127" y="113"/>
                    <a:pt x="116" y="336"/>
                  </a:cubicBezTo>
                  <a:cubicBezTo>
                    <a:pt x="93" y="945"/>
                    <a:pt x="58" y="1553"/>
                    <a:pt x="12" y="2161"/>
                  </a:cubicBezTo>
                  <a:cubicBezTo>
                    <a:pt x="1" y="2379"/>
                    <a:pt x="167" y="2488"/>
                    <a:pt x="341" y="2488"/>
                  </a:cubicBezTo>
                  <a:cubicBezTo>
                    <a:pt x="514" y="2488"/>
                    <a:pt x="695" y="2379"/>
                    <a:pt x="712" y="2161"/>
                  </a:cubicBezTo>
                  <a:cubicBezTo>
                    <a:pt x="747" y="1553"/>
                    <a:pt x="781" y="945"/>
                    <a:pt x="816" y="336"/>
                  </a:cubicBezTo>
                  <a:cubicBezTo>
                    <a:pt x="821" y="113"/>
                    <a:pt x="652" y="1"/>
                    <a:pt x="4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0"/>
            <p:cNvSpPr/>
            <p:nvPr/>
          </p:nvSpPr>
          <p:spPr>
            <a:xfrm>
              <a:off x="2261850" y="2116975"/>
              <a:ext cx="24800" cy="62025"/>
            </a:xfrm>
            <a:custGeom>
              <a:rect b="b" l="l" r="r" t="t"/>
              <a:pathLst>
                <a:path extrusionOk="0" h="2481" w="992">
                  <a:moveTo>
                    <a:pt x="343" y="1"/>
                  </a:moveTo>
                  <a:cubicBezTo>
                    <a:pt x="170" y="1"/>
                    <a:pt x="0" y="113"/>
                    <a:pt x="12" y="336"/>
                  </a:cubicBezTo>
                  <a:cubicBezTo>
                    <a:pt x="35" y="968"/>
                    <a:pt x="115" y="1610"/>
                    <a:pt x="264" y="2230"/>
                  </a:cubicBezTo>
                  <a:cubicBezTo>
                    <a:pt x="306" y="2405"/>
                    <a:pt x="438" y="2480"/>
                    <a:pt x="574" y="2480"/>
                  </a:cubicBezTo>
                  <a:cubicBezTo>
                    <a:pt x="778" y="2480"/>
                    <a:pt x="992" y="2312"/>
                    <a:pt x="930" y="2058"/>
                  </a:cubicBezTo>
                  <a:cubicBezTo>
                    <a:pt x="804" y="1484"/>
                    <a:pt x="723" y="910"/>
                    <a:pt x="700" y="336"/>
                  </a:cubicBezTo>
                  <a:cubicBezTo>
                    <a:pt x="695" y="113"/>
                    <a:pt x="517" y="1"/>
                    <a:pt x="3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0"/>
            <p:cNvSpPr/>
            <p:nvPr/>
          </p:nvSpPr>
          <p:spPr>
            <a:xfrm>
              <a:off x="2310350" y="2112000"/>
              <a:ext cx="35200" cy="56075"/>
            </a:xfrm>
            <a:custGeom>
              <a:rect b="b" l="l" r="r" t="t"/>
              <a:pathLst>
                <a:path extrusionOk="0" h="2243" w="1408">
                  <a:moveTo>
                    <a:pt x="465" y="1"/>
                  </a:moveTo>
                  <a:cubicBezTo>
                    <a:pt x="242" y="1"/>
                    <a:pt x="0" y="252"/>
                    <a:pt x="126" y="535"/>
                  </a:cubicBezTo>
                  <a:cubicBezTo>
                    <a:pt x="333" y="1006"/>
                    <a:pt x="505" y="1499"/>
                    <a:pt x="654" y="1993"/>
                  </a:cubicBezTo>
                  <a:cubicBezTo>
                    <a:pt x="709" y="2167"/>
                    <a:pt x="848" y="2242"/>
                    <a:pt x="987" y="2242"/>
                  </a:cubicBezTo>
                  <a:cubicBezTo>
                    <a:pt x="1197" y="2242"/>
                    <a:pt x="1407" y="2071"/>
                    <a:pt x="1331" y="1809"/>
                  </a:cubicBezTo>
                  <a:cubicBezTo>
                    <a:pt x="1159" y="1258"/>
                    <a:pt x="953" y="707"/>
                    <a:pt x="723" y="180"/>
                  </a:cubicBezTo>
                  <a:cubicBezTo>
                    <a:pt x="665" y="53"/>
                    <a:pt x="567" y="1"/>
                    <a:pt x="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0"/>
            <p:cNvSpPr/>
            <p:nvPr/>
          </p:nvSpPr>
          <p:spPr>
            <a:xfrm>
              <a:off x="2160550" y="2086050"/>
              <a:ext cx="76650" cy="48250"/>
            </a:xfrm>
            <a:custGeom>
              <a:rect b="b" l="l" r="r" t="t"/>
              <a:pathLst>
                <a:path extrusionOk="0" h="1930" w="3066">
                  <a:moveTo>
                    <a:pt x="1" y="1"/>
                  </a:moveTo>
                  <a:lnTo>
                    <a:pt x="1" y="1"/>
                  </a:lnTo>
                  <a:cubicBezTo>
                    <a:pt x="127" y="586"/>
                    <a:pt x="288" y="1172"/>
                    <a:pt x="494" y="1734"/>
                  </a:cubicBezTo>
                  <a:cubicBezTo>
                    <a:pt x="953" y="1872"/>
                    <a:pt x="1424" y="1929"/>
                    <a:pt x="1895" y="1929"/>
                  </a:cubicBezTo>
                  <a:lnTo>
                    <a:pt x="3065" y="1929"/>
                  </a:lnTo>
                  <a:cubicBezTo>
                    <a:pt x="2882" y="1401"/>
                    <a:pt x="2744" y="873"/>
                    <a:pt x="2629" y="322"/>
                  </a:cubicBezTo>
                  <a:cubicBezTo>
                    <a:pt x="1745" y="288"/>
                    <a:pt x="862" y="173"/>
                    <a:pt x="1"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0"/>
            <p:cNvSpPr/>
            <p:nvPr/>
          </p:nvSpPr>
          <p:spPr>
            <a:xfrm>
              <a:off x="2145075" y="1876900"/>
              <a:ext cx="88675" cy="217225"/>
            </a:xfrm>
            <a:custGeom>
              <a:rect b="b" l="l" r="r" t="t"/>
              <a:pathLst>
                <a:path extrusionOk="0" h="8689" w="3547">
                  <a:moveTo>
                    <a:pt x="2514" y="0"/>
                  </a:moveTo>
                  <a:cubicBezTo>
                    <a:pt x="2009" y="0"/>
                    <a:pt x="1492" y="80"/>
                    <a:pt x="999" y="230"/>
                  </a:cubicBezTo>
                  <a:cubicBezTo>
                    <a:pt x="126" y="2858"/>
                    <a:pt x="0" y="5670"/>
                    <a:pt x="608" y="8367"/>
                  </a:cubicBezTo>
                  <a:cubicBezTo>
                    <a:pt x="1481" y="8539"/>
                    <a:pt x="2364" y="8654"/>
                    <a:pt x="3248" y="8688"/>
                  </a:cubicBezTo>
                  <a:cubicBezTo>
                    <a:pt x="2663" y="5888"/>
                    <a:pt x="2915" y="2835"/>
                    <a:pt x="3547"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0"/>
            <p:cNvSpPr/>
            <p:nvPr/>
          </p:nvSpPr>
          <p:spPr>
            <a:xfrm>
              <a:off x="2095425" y="2067700"/>
              <a:ext cx="77500" cy="61700"/>
            </a:xfrm>
            <a:custGeom>
              <a:rect b="b" l="l" r="r" t="t"/>
              <a:pathLst>
                <a:path extrusionOk="0" h="2468" w="3100">
                  <a:moveTo>
                    <a:pt x="0" y="0"/>
                  </a:moveTo>
                  <a:lnTo>
                    <a:pt x="0" y="0"/>
                  </a:lnTo>
                  <a:cubicBezTo>
                    <a:pt x="666" y="1206"/>
                    <a:pt x="1779" y="2089"/>
                    <a:pt x="3099" y="2468"/>
                  </a:cubicBezTo>
                  <a:cubicBezTo>
                    <a:pt x="2893" y="1906"/>
                    <a:pt x="2732" y="1320"/>
                    <a:pt x="2594" y="735"/>
                  </a:cubicBezTo>
                  <a:cubicBezTo>
                    <a:pt x="1711" y="563"/>
                    <a:pt x="838" y="31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0"/>
            <p:cNvSpPr/>
            <p:nvPr/>
          </p:nvSpPr>
          <p:spPr>
            <a:xfrm>
              <a:off x="2079350" y="1882625"/>
              <a:ext cx="90700" cy="203750"/>
            </a:xfrm>
            <a:custGeom>
              <a:rect b="b" l="l" r="r" t="t"/>
              <a:pathLst>
                <a:path extrusionOk="0" h="8150" w="3628">
                  <a:moveTo>
                    <a:pt x="3628" y="1"/>
                  </a:moveTo>
                  <a:lnTo>
                    <a:pt x="3628" y="1"/>
                  </a:lnTo>
                  <a:cubicBezTo>
                    <a:pt x="1470" y="666"/>
                    <a:pt x="1" y="2663"/>
                    <a:pt x="1" y="4936"/>
                  </a:cubicBezTo>
                  <a:cubicBezTo>
                    <a:pt x="1" y="5797"/>
                    <a:pt x="219" y="6657"/>
                    <a:pt x="643" y="7415"/>
                  </a:cubicBezTo>
                  <a:cubicBezTo>
                    <a:pt x="1481" y="7725"/>
                    <a:pt x="2354" y="7977"/>
                    <a:pt x="3237" y="8149"/>
                  </a:cubicBezTo>
                  <a:cubicBezTo>
                    <a:pt x="2618" y="5452"/>
                    <a:pt x="2755" y="2629"/>
                    <a:pt x="36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0"/>
            <p:cNvSpPr/>
            <p:nvPr/>
          </p:nvSpPr>
          <p:spPr>
            <a:xfrm>
              <a:off x="2226275" y="2090075"/>
              <a:ext cx="86375" cy="44225"/>
            </a:xfrm>
            <a:custGeom>
              <a:rect b="b" l="l" r="r" t="t"/>
              <a:pathLst>
                <a:path extrusionOk="0" h="1769" w="3455">
                  <a:moveTo>
                    <a:pt x="3019" y="1"/>
                  </a:moveTo>
                  <a:cubicBezTo>
                    <a:pt x="2262" y="122"/>
                    <a:pt x="1500" y="178"/>
                    <a:pt x="735" y="178"/>
                  </a:cubicBezTo>
                  <a:cubicBezTo>
                    <a:pt x="490" y="178"/>
                    <a:pt x="245" y="172"/>
                    <a:pt x="0" y="161"/>
                  </a:cubicBezTo>
                  <a:lnTo>
                    <a:pt x="0" y="161"/>
                  </a:lnTo>
                  <a:cubicBezTo>
                    <a:pt x="103" y="712"/>
                    <a:pt x="253" y="1240"/>
                    <a:pt x="425" y="1768"/>
                  </a:cubicBezTo>
                  <a:lnTo>
                    <a:pt x="2651" y="1768"/>
                  </a:lnTo>
                  <a:cubicBezTo>
                    <a:pt x="2915" y="1768"/>
                    <a:pt x="3191" y="1757"/>
                    <a:pt x="3455" y="1711"/>
                  </a:cubicBezTo>
                  <a:cubicBezTo>
                    <a:pt x="3283" y="1148"/>
                    <a:pt x="3145" y="574"/>
                    <a:pt x="30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0"/>
            <p:cNvSpPr/>
            <p:nvPr/>
          </p:nvSpPr>
          <p:spPr>
            <a:xfrm>
              <a:off x="2211625" y="1876900"/>
              <a:ext cx="93850" cy="217650"/>
            </a:xfrm>
            <a:custGeom>
              <a:rect b="b" l="l" r="r" t="t"/>
              <a:pathLst>
                <a:path extrusionOk="0" h="8706" w="3754">
                  <a:moveTo>
                    <a:pt x="885" y="0"/>
                  </a:moveTo>
                  <a:cubicBezTo>
                    <a:pt x="253" y="2835"/>
                    <a:pt x="1" y="5888"/>
                    <a:pt x="575" y="8688"/>
                  </a:cubicBezTo>
                  <a:cubicBezTo>
                    <a:pt x="822" y="8699"/>
                    <a:pt x="1070" y="8705"/>
                    <a:pt x="1316" y="8705"/>
                  </a:cubicBezTo>
                  <a:cubicBezTo>
                    <a:pt x="2086" y="8705"/>
                    <a:pt x="2851" y="8649"/>
                    <a:pt x="3616" y="8528"/>
                  </a:cubicBezTo>
                  <a:cubicBezTo>
                    <a:pt x="3019" y="5739"/>
                    <a:pt x="2973" y="2846"/>
                    <a:pt x="3754" y="34"/>
                  </a:cubicBezTo>
                  <a:cubicBezTo>
                    <a:pt x="3582" y="12"/>
                    <a:pt x="3410" y="0"/>
                    <a:pt x="32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0"/>
            <p:cNvSpPr/>
            <p:nvPr/>
          </p:nvSpPr>
          <p:spPr>
            <a:xfrm>
              <a:off x="2285950" y="1877750"/>
              <a:ext cx="135450" cy="212650"/>
            </a:xfrm>
            <a:custGeom>
              <a:rect b="b" l="l" r="r" t="t"/>
              <a:pathLst>
                <a:path extrusionOk="0" h="8506" w="5418">
                  <a:moveTo>
                    <a:pt x="781" y="0"/>
                  </a:moveTo>
                  <a:cubicBezTo>
                    <a:pt x="0" y="2824"/>
                    <a:pt x="46" y="5705"/>
                    <a:pt x="643" y="8505"/>
                  </a:cubicBezTo>
                  <a:cubicBezTo>
                    <a:pt x="2273" y="8253"/>
                    <a:pt x="3822" y="7702"/>
                    <a:pt x="5131" y="6806"/>
                  </a:cubicBezTo>
                  <a:cubicBezTo>
                    <a:pt x="5326" y="6267"/>
                    <a:pt x="5418" y="5693"/>
                    <a:pt x="5418" y="5131"/>
                  </a:cubicBezTo>
                  <a:cubicBezTo>
                    <a:pt x="5406" y="2480"/>
                    <a:pt x="3409" y="276"/>
                    <a:pt x="781"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0"/>
            <p:cNvSpPr/>
            <p:nvPr/>
          </p:nvSpPr>
          <p:spPr>
            <a:xfrm>
              <a:off x="2302025" y="2047600"/>
              <a:ext cx="112200" cy="85250"/>
            </a:xfrm>
            <a:custGeom>
              <a:rect b="b" l="l" r="r" t="t"/>
              <a:pathLst>
                <a:path extrusionOk="0" h="3410" w="4488">
                  <a:moveTo>
                    <a:pt x="4488" y="1"/>
                  </a:moveTo>
                  <a:lnTo>
                    <a:pt x="4488" y="1"/>
                  </a:lnTo>
                  <a:cubicBezTo>
                    <a:pt x="3179" y="896"/>
                    <a:pt x="1630" y="1447"/>
                    <a:pt x="0" y="1700"/>
                  </a:cubicBezTo>
                  <a:cubicBezTo>
                    <a:pt x="115" y="2273"/>
                    <a:pt x="264" y="2847"/>
                    <a:pt x="425" y="3410"/>
                  </a:cubicBezTo>
                  <a:cubicBezTo>
                    <a:pt x="2296" y="3100"/>
                    <a:pt x="3856" y="1803"/>
                    <a:pt x="4488"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0"/>
            <p:cNvSpPr/>
            <p:nvPr/>
          </p:nvSpPr>
          <p:spPr>
            <a:xfrm>
              <a:off x="2347925" y="1973875"/>
              <a:ext cx="29000" cy="24875"/>
            </a:xfrm>
            <a:custGeom>
              <a:rect b="b" l="l" r="r" t="t"/>
              <a:pathLst>
                <a:path extrusionOk="0" h="995" w="1160">
                  <a:moveTo>
                    <a:pt x="666" y="0"/>
                  </a:moveTo>
                  <a:cubicBezTo>
                    <a:pt x="219" y="0"/>
                    <a:pt x="0" y="528"/>
                    <a:pt x="310" y="850"/>
                  </a:cubicBezTo>
                  <a:cubicBezTo>
                    <a:pt x="414" y="950"/>
                    <a:pt x="539" y="995"/>
                    <a:pt x="662" y="995"/>
                  </a:cubicBezTo>
                  <a:cubicBezTo>
                    <a:pt x="918" y="995"/>
                    <a:pt x="1160" y="797"/>
                    <a:pt x="1160" y="494"/>
                  </a:cubicBezTo>
                  <a:cubicBezTo>
                    <a:pt x="1160" y="218"/>
                    <a:pt x="942" y="0"/>
                    <a:pt x="6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0"/>
            <p:cNvSpPr/>
            <p:nvPr/>
          </p:nvSpPr>
          <p:spPr>
            <a:xfrm>
              <a:off x="2330425" y="2009450"/>
              <a:ext cx="58275" cy="58275"/>
            </a:xfrm>
            <a:custGeom>
              <a:rect b="b" l="l" r="r" t="t"/>
              <a:pathLst>
                <a:path extrusionOk="0" h="2331" w="2331">
                  <a:moveTo>
                    <a:pt x="1160" y="1"/>
                  </a:moveTo>
                  <a:cubicBezTo>
                    <a:pt x="517" y="1"/>
                    <a:pt x="0" y="517"/>
                    <a:pt x="0" y="1160"/>
                  </a:cubicBezTo>
                  <a:cubicBezTo>
                    <a:pt x="0" y="1814"/>
                    <a:pt x="517" y="2330"/>
                    <a:pt x="1160" y="2330"/>
                  </a:cubicBezTo>
                  <a:cubicBezTo>
                    <a:pt x="1802" y="2330"/>
                    <a:pt x="2330" y="1814"/>
                    <a:pt x="2330" y="1160"/>
                  </a:cubicBezTo>
                  <a:cubicBezTo>
                    <a:pt x="2330" y="517"/>
                    <a:pt x="1802" y="1"/>
                    <a:pt x="1160" y="1"/>
                  </a:cubicBezTo>
                  <a:close/>
                </a:path>
              </a:pathLst>
            </a:custGeom>
            <a:solidFill>
              <a:srgbClr val="F7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0"/>
            <p:cNvSpPr/>
            <p:nvPr/>
          </p:nvSpPr>
          <p:spPr>
            <a:xfrm>
              <a:off x="2069325" y="1756175"/>
              <a:ext cx="194225" cy="156600"/>
            </a:xfrm>
            <a:custGeom>
              <a:rect b="b" l="l" r="r" t="t"/>
              <a:pathLst>
                <a:path extrusionOk="0" h="6264" w="7769">
                  <a:moveTo>
                    <a:pt x="3470" y="0"/>
                  </a:moveTo>
                  <a:cubicBezTo>
                    <a:pt x="3015" y="0"/>
                    <a:pt x="2563" y="164"/>
                    <a:pt x="2146" y="537"/>
                  </a:cubicBezTo>
                  <a:cubicBezTo>
                    <a:pt x="0" y="2442"/>
                    <a:pt x="2043" y="4450"/>
                    <a:pt x="3409" y="5357"/>
                  </a:cubicBezTo>
                  <a:cubicBezTo>
                    <a:pt x="4384" y="6000"/>
                    <a:pt x="6852" y="6264"/>
                    <a:pt x="6852" y="6264"/>
                  </a:cubicBezTo>
                  <a:cubicBezTo>
                    <a:pt x="7768" y="3544"/>
                    <a:pt x="5584" y="0"/>
                    <a:pt x="3470"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0"/>
          <p:cNvSpPr/>
          <p:nvPr/>
        </p:nvSpPr>
        <p:spPr>
          <a:xfrm>
            <a:off x="6963963" y="803678"/>
            <a:ext cx="1069229" cy="484642"/>
          </a:xfrm>
          <a:custGeom>
            <a:rect b="b" l="l" r="r" t="t"/>
            <a:pathLst>
              <a:path extrusionOk="0" h="33897" w="104775">
                <a:moveTo>
                  <a:pt x="0" y="33528"/>
                </a:moveTo>
                <a:cubicBezTo>
                  <a:pt x="14543" y="36437"/>
                  <a:pt x="25637" y="16412"/>
                  <a:pt x="40386" y="14859"/>
                </a:cubicBezTo>
                <a:cubicBezTo>
                  <a:pt x="50610" y="13783"/>
                  <a:pt x="75088" y="21686"/>
                  <a:pt x="67818" y="28956"/>
                </a:cubicBezTo>
                <a:cubicBezTo>
                  <a:pt x="67216" y="29558"/>
                  <a:pt x="65913" y="28575"/>
                  <a:pt x="65532" y="27813"/>
                </a:cubicBezTo>
                <a:cubicBezTo>
                  <a:pt x="62916" y="22580"/>
                  <a:pt x="69173" y="16093"/>
                  <a:pt x="73533" y="12192"/>
                </a:cubicBezTo>
                <a:cubicBezTo>
                  <a:pt x="81864" y="4738"/>
                  <a:pt x="93596" y="0"/>
                  <a:pt x="104775" y="0"/>
                </a:cubicBezTo>
              </a:path>
            </a:pathLst>
          </a:custGeom>
          <a:noFill/>
          <a:ln cap="flat" cmpd="sng" w="19050">
            <a:solidFill>
              <a:srgbClr val="703316"/>
            </a:solidFill>
            <a:prstDash val="dot"/>
            <a:round/>
            <a:headEnd len="med" w="med" type="none"/>
            <a:tailEnd len="med" w="med" type="none"/>
          </a:ln>
        </p:spPr>
      </p:sp>
      <p:sp>
        <p:nvSpPr>
          <p:cNvPr id="303" name="Google Shape;303;p20"/>
          <p:cNvSpPr txBox="1"/>
          <p:nvPr/>
        </p:nvSpPr>
        <p:spPr>
          <a:xfrm>
            <a:off x="364600" y="1705775"/>
            <a:ext cx="4039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F1C232"/>
                </a:solidFill>
              </a:rPr>
              <a:t>Non-functional requirements</a:t>
            </a:r>
            <a:endParaRPr b="1" sz="2800">
              <a:solidFill>
                <a:srgbClr val="F1C232"/>
              </a:solidFill>
              <a:latin typeface="Muli"/>
              <a:ea typeface="Muli"/>
              <a:cs typeface="Muli"/>
              <a:sym typeface="Muli"/>
            </a:endParaRPr>
          </a:p>
        </p:txBody>
      </p:sp>
      <p:sp>
        <p:nvSpPr>
          <p:cNvPr id="304" name="Google Shape;304;p20"/>
          <p:cNvSpPr txBox="1"/>
          <p:nvPr/>
        </p:nvSpPr>
        <p:spPr>
          <a:xfrm>
            <a:off x="4746475" y="1732575"/>
            <a:ext cx="40398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000">
                <a:solidFill>
                  <a:srgbClr val="F1C232"/>
                </a:solidFill>
              </a:rPr>
              <a:t>Functional Requirements</a:t>
            </a:r>
            <a:endParaRPr b="1" sz="2800">
              <a:solidFill>
                <a:srgbClr val="F1C232"/>
              </a:solidFill>
              <a:latin typeface="Muli"/>
              <a:ea typeface="Muli"/>
              <a:cs typeface="Muli"/>
              <a:sym typeface="Muli"/>
            </a:endParaRPr>
          </a:p>
        </p:txBody>
      </p:sp>
      <p:sp>
        <p:nvSpPr>
          <p:cNvPr id="305" name="Google Shape;305;p20"/>
          <p:cNvSpPr txBox="1"/>
          <p:nvPr>
            <p:ph idx="1" type="body"/>
          </p:nvPr>
        </p:nvSpPr>
        <p:spPr>
          <a:xfrm>
            <a:off x="4912825" y="2225175"/>
            <a:ext cx="3761400" cy="2667600"/>
          </a:xfrm>
          <a:prstGeom prst="rect">
            <a:avLst/>
          </a:prstGeom>
        </p:spPr>
        <p:txBody>
          <a:bodyPr anchorCtr="0" anchor="t" bIns="0" lIns="0" spcFirstLastPara="1" rIns="0" wrap="square" tIns="0">
            <a:noAutofit/>
          </a:bodyPr>
          <a:lstStyle/>
          <a:p>
            <a:pPr indent="-355600" lvl="0" marL="457200" rtl="0" algn="l">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Save, display and modify information;</a:t>
            </a:r>
            <a:endParaRPr sz="2000">
              <a:solidFill>
                <a:srgbClr val="000000"/>
              </a:solidFill>
              <a:latin typeface="Arial"/>
              <a:ea typeface="Arial"/>
              <a:cs typeface="Arial"/>
              <a:sym typeface="Arial"/>
            </a:endParaRPr>
          </a:p>
          <a:p>
            <a:pPr indent="0" lvl="0" marL="457200" rtl="0" algn="l">
              <a:spcBef>
                <a:spcPts val="0"/>
              </a:spcBef>
              <a:spcAft>
                <a:spcPts val="0"/>
              </a:spcAft>
              <a:buNone/>
            </a:pPr>
            <a:r>
              <a:t/>
            </a:r>
            <a:endParaRPr sz="12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Add beehives, tasks, treatments;</a:t>
            </a:r>
            <a:endParaRPr sz="2000">
              <a:solidFill>
                <a:srgbClr val="000000"/>
              </a:solidFill>
              <a:latin typeface="Arial"/>
              <a:ea typeface="Arial"/>
              <a:cs typeface="Arial"/>
              <a:sym typeface="Arial"/>
            </a:endParaRPr>
          </a:p>
          <a:p>
            <a:pPr indent="0" lvl="0" marL="457200" rtl="0" algn="l">
              <a:spcBef>
                <a:spcPts val="0"/>
              </a:spcBef>
              <a:spcAft>
                <a:spcPts val="0"/>
              </a:spcAft>
              <a:buNone/>
            </a:pPr>
            <a:r>
              <a:t/>
            </a:r>
            <a:endParaRPr sz="12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Register the last harvest;</a:t>
            </a:r>
            <a:endParaRPr sz="2000">
              <a:solidFill>
                <a:srgbClr val="000000"/>
              </a:solidFill>
              <a:latin typeface="Arial"/>
              <a:ea typeface="Arial"/>
              <a:cs typeface="Arial"/>
              <a:sym typeface="Arial"/>
            </a:endParaRPr>
          </a:p>
          <a:p>
            <a:pPr indent="0" lvl="0" marL="457200" rtl="0" algn="l">
              <a:spcBef>
                <a:spcPts val="0"/>
              </a:spcBef>
              <a:spcAft>
                <a:spcPts val="0"/>
              </a:spcAft>
              <a:buNone/>
            </a:pPr>
            <a:r>
              <a:t/>
            </a:r>
            <a:endParaRPr sz="12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The food given to the bees.</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solidFill>
                <a:srgbClr val="000000"/>
              </a:solidFill>
              <a:latin typeface="Arial"/>
              <a:ea typeface="Arial"/>
              <a:cs typeface="Arial"/>
              <a:sym typeface="Arial"/>
            </a:endParaRPr>
          </a:p>
          <a:p>
            <a:pPr indent="0" lvl="0" marL="0" rtl="0" algn="l">
              <a:spcBef>
                <a:spcPts val="600"/>
              </a:spcBef>
              <a:spcAft>
                <a:spcPts val="0"/>
              </a:spcAft>
              <a:buNone/>
            </a:pPr>
            <a:r>
              <a:t/>
            </a:r>
            <a:endParaRPr sz="200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F1C232"/>
                </a:solidFill>
              </a:rPr>
              <a:t>‹#›</a:t>
            </a:fld>
            <a:endParaRPr>
              <a:solidFill>
                <a:srgbClr val="F1C232"/>
              </a:solidFill>
            </a:endParaRPr>
          </a:p>
        </p:txBody>
      </p:sp>
      <p:grpSp>
        <p:nvGrpSpPr>
          <p:cNvPr id="311" name="Google Shape;311;p21"/>
          <p:cNvGrpSpPr/>
          <p:nvPr/>
        </p:nvGrpSpPr>
        <p:grpSpPr>
          <a:xfrm>
            <a:off x="7939611" y="338899"/>
            <a:ext cx="540962" cy="591542"/>
            <a:chOff x="2013650" y="1733325"/>
            <a:chExt cx="407750" cy="445875"/>
          </a:xfrm>
        </p:grpSpPr>
        <p:sp>
          <p:nvSpPr>
            <p:cNvPr id="312" name="Google Shape;312;p21"/>
            <p:cNvSpPr/>
            <p:nvPr/>
          </p:nvSpPr>
          <p:spPr>
            <a:xfrm>
              <a:off x="2013650" y="1998550"/>
              <a:ext cx="72900" cy="42200"/>
            </a:xfrm>
            <a:custGeom>
              <a:rect b="b" l="l" r="r" t="t"/>
              <a:pathLst>
                <a:path extrusionOk="0" h="1688" w="2916">
                  <a:moveTo>
                    <a:pt x="2916" y="0"/>
                  </a:moveTo>
                  <a:lnTo>
                    <a:pt x="0" y="838"/>
                  </a:lnTo>
                  <a:lnTo>
                    <a:pt x="2916" y="1688"/>
                  </a:lnTo>
                  <a:lnTo>
                    <a:pt x="2916" y="0"/>
                  </a:ln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1"/>
            <p:cNvSpPr/>
            <p:nvPr/>
          </p:nvSpPr>
          <p:spPr>
            <a:xfrm>
              <a:off x="2124975" y="1733325"/>
              <a:ext cx="176625" cy="179450"/>
            </a:xfrm>
            <a:custGeom>
              <a:rect b="b" l="l" r="r" t="t"/>
              <a:pathLst>
                <a:path extrusionOk="0" h="7178" w="7065">
                  <a:moveTo>
                    <a:pt x="3453" y="0"/>
                  </a:moveTo>
                  <a:cubicBezTo>
                    <a:pt x="3206" y="0"/>
                    <a:pt x="2946" y="49"/>
                    <a:pt x="2675" y="154"/>
                  </a:cubicBezTo>
                  <a:cubicBezTo>
                    <a:pt x="1" y="1198"/>
                    <a:pt x="1206" y="3792"/>
                    <a:pt x="2170" y="5112"/>
                  </a:cubicBezTo>
                  <a:cubicBezTo>
                    <a:pt x="2858" y="6064"/>
                    <a:pt x="5085" y="7178"/>
                    <a:pt x="5085" y="7178"/>
                  </a:cubicBezTo>
                  <a:cubicBezTo>
                    <a:pt x="7065" y="4719"/>
                    <a:pt x="5885" y="0"/>
                    <a:pt x="3453"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1"/>
            <p:cNvSpPr/>
            <p:nvPr/>
          </p:nvSpPr>
          <p:spPr>
            <a:xfrm>
              <a:off x="2124450" y="2109350"/>
              <a:ext cx="34550" cy="62175"/>
            </a:xfrm>
            <a:custGeom>
              <a:rect b="b" l="l" r="r" t="t"/>
              <a:pathLst>
                <a:path extrusionOk="0" h="2487" w="1382">
                  <a:moveTo>
                    <a:pt x="961" y="1"/>
                  </a:moveTo>
                  <a:cubicBezTo>
                    <a:pt x="823" y="1"/>
                    <a:pt x="682" y="70"/>
                    <a:pt x="618" y="228"/>
                  </a:cubicBezTo>
                  <a:cubicBezTo>
                    <a:pt x="377" y="825"/>
                    <a:pt x="194" y="1433"/>
                    <a:pt x="56" y="2053"/>
                  </a:cubicBezTo>
                  <a:cubicBezTo>
                    <a:pt x="1" y="2315"/>
                    <a:pt x="219" y="2486"/>
                    <a:pt x="425" y="2486"/>
                  </a:cubicBezTo>
                  <a:cubicBezTo>
                    <a:pt x="561" y="2486"/>
                    <a:pt x="692" y="2411"/>
                    <a:pt x="733" y="2237"/>
                  </a:cubicBezTo>
                  <a:cubicBezTo>
                    <a:pt x="859" y="1617"/>
                    <a:pt x="1043" y="1009"/>
                    <a:pt x="1284" y="423"/>
                  </a:cubicBezTo>
                  <a:cubicBezTo>
                    <a:pt x="1382" y="166"/>
                    <a:pt x="1175" y="1"/>
                    <a:pt x="9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1"/>
            <p:cNvSpPr/>
            <p:nvPr/>
          </p:nvSpPr>
          <p:spPr>
            <a:xfrm>
              <a:off x="2186950" y="2116975"/>
              <a:ext cx="20550" cy="62225"/>
            </a:xfrm>
            <a:custGeom>
              <a:rect b="b" l="l" r="r" t="t"/>
              <a:pathLst>
                <a:path extrusionOk="0" h="2489" w="822">
                  <a:moveTo>
                    <a:pt x="478" y="1"/>
                  </a:moveTo>
                  <a:cubicBezTo>
                    <a:pt x="305" y="1"/>
                    <a:pt x="127" y="113"/>
                    <a:pt x="116" y="336"/>
                  </a:cubicBezTo>
                  <a:cubicBezTo>
                    <a:pt x="93" y="945"/>
                    <a:pt x="58" y="1553"/>
                    <a:pt x="12" y="2161"/>
                  </a:cubicBezTo>
                  <a:cubicBezTo>
                    <a:pt x="1" y="2379"/>
                    <a:pt x="167" y="2488"/>
                    <a:pt x="341" y="2488"/>
                  </a:cubicBezTo>
                  <a:cubicBezTo>
                    <a:pt x="514" y="2488"/>
                    <a:pt x="695" y="2379"/>
                    <a:pt x="712" y="2161"/>
                  </a:cubicBezTo>
                  <a:cubicBezTo>
                    <a:pt x="747" y="1553"/>
                    <a:pt x="781" y="945"/>
                    <a:pt x="816" y="336"/>
                  </a:cubicBezTo>
                  <a:cubicBezTo>
                    <a:pt x="821" y="113"/>
                    <a:pt x="652" y="1"/>
                    <a:pt x="4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1"/>
            <p:cNvSpPr/>
            <p:nvPr/>
          </p:nvSpPr>
          <p:spPr>
            <a:xfrm>
              <a:off x="2261850" y="2116975"/>
              <a:ext cx="24800" cy="62025"/>
            </a:xfrm>
            <a:custGeom>
              <a:rect b="b" l="l" r="r" t="t"/>
              <a:pathLst>
                <a:path extrusionOk="0" h="2481" w="992">
                  <a:moveTo>
                    <a:pt x="343" y="1"/>
                  </a:moveTo>
                  <a:cubicBezTo>
                    <a:pt x="170" y="1"/>
                    <a:pt x="0" y="113"/>
                    <a:pt x="12" y="336"/>
                  </a:cubicBezTo>
                  <a:cubicBezTo>
                    <a:pt x="35" y="968"/>
                    <a:pt x="115" y="1610"/>
                    <a:pt x="264" y="2230"/>
                  </a:cubicBezTo>
                  <a:cubicBezTo>
                    <a:pt x="306" y="2405"/>
                    <a:pt x="438" y="2480"/>
                    <a:pt x="574" y="2480"/>
                  </a:cubicBezTo>
                  <a:cubicBezTo>
                    <a:pt x="778" y="2480"/>
                    <a:pt x="992" y="2312"/>
                    <a:pt x="930" y="2058"/>
                  </a:cubicBezTo>
                  <a:cubicBezTo>
                    <a:pt x="804" y="1484"/>
                    <a:pt x="723" y="910"/>
                    <a:pt x="700" y="336"/>
                  </a:cubicBezTo>
                  <a:cubicBezTo>
                    <a:pt x="695" y="113"/>
                    <a:pt x="517" y="1"/>
                    <a:pt x="3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1"/>
            <p:cNvSpPr/>
            <p:nvPr/>
          </p:nvSpPr>
          <p:spPr>
            <a:xfrm>
              <a:off x="2310350" y="2112000"/>
              <a:ext cx="35200" cy="56075"/>
            </a:xfrm>
            <a:custGeom>
              <a:rect b="b" l="l" r="r" t="t"/>
              <a:pathLst>
                <a:path extrusionOk="0" h="2243" w="1408">
                  <a:moveTo>
                    <a:pt x="465" y="1"/>
                  </a:moveTo>
                  <a:cubicBezTo>
                    <a:pt x="242" y="1"/>
                    <a:pt x="0" y="252"/>
                    <a:pt x="126" y="535"/>
                  </a:cubicBezTo>
                  <a:cubicBezTo>
                    <a:pt x="333" y="1006"/>
                    <a:pt x="505" y="1499"/>
                    <a:pt x="654" y="1993"/>
                  </a:cubicBezTo>
                  <a:cubicBezTo>
                    <a:pt x="709" y="2167"/>
                    <a:pt x="848" y="2242"/>
                    <a:pt x="987" y="2242"/>
                  </a:cubicBezTo>
                  <a:cubicBezTo>
                    <a:pt x="1197" y="2242"/>
                    <a:pt x="1407" y="2071"/>
                    <a:pt x="1331" y="1809"/>
                  </a:cubicBezTo>
                  <a:cubicBezTo>
                    <a:pt x="1159" y="1258"/>
                    <a:pt x="953" y="707"/>
                    <a:pt x="723" y="180"/>
                  </a:cubicBezTo>
                  <a:cubicBezTo>
                    <a:pt x="665" y="53"/>
                    <a:pt x="567" y="1"/>
                    <a:pt x="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1"/>
            <p:cNvSpPr/>
            <p:nvPr/>
          </p:nvSpPr>
          <p:spPr>
            <a:xfrm>
              <a:off x="2160550" y="2086050"/>
              <a:ext cx="76650" cy="48250"/>
            </a:xfrm>
            <a:custGeom>
              <a:rect b="b" l="l" r="r" t="t"/>
              <a:pathLst>
                <a:path extrusionOk="0" h="1930" w="3066">
                  <a:moveTo>
                    <a:pt x="1" y="1"/>
                  </a:moveTo>
                  <a:lnTo>
                    <a:pt x="1" y="1"/>
                  </a:lnTo>
                  <a:cubicBezTo>
                    <a:pt x="127" y="586"/>
                    <a:pt x="288" y="1172"/>
                    <a:pt x="494" y="1734"/>
                  </a:cubicBezTo>
                  <a:cubicBezTo>
                    <a:pt x="953" y="1872"/>
                    <a:pt x="1424" y="1929"/>
                    <a:pt x="1895" y="1929"/>
                  </a:cubicBezTo>
                  <a:lnTo>
                    <a:pt x="3065" y="1929"/>
                  </a:lnTo>
                  <a:cubicBezTo>
                    <a:pt x="2882" y="1401"/>
                    <a:pt x="2744" y="873"/>
                    <a:pt x="2629" y="322"/>
                  </a:cubicBezTo>
                  <a:cubicBezTo>
                    <a:pt x="1745" y="288"/>
                    <a:pt x="862" y="173"/>
                    <a:pt x="1"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1"/>
            <p:cNvSpPr/>
            <p:nvPr/>
          </p:nvSpPr>
          <p:spPr>
            <a:xfrm>
              <a:off x="2145075" y="1876900"/>
              <a:ext cx="88675" cy="217225"/>
            </a:xfrm>
            <a:custGeom>
              <a:rect b="b" l="l" r="r" t="t"/>
              <a:pathLst>
                <a:path extrusionOk="0" h="8689" w="3547">
                  <a:moveTo>
                    <a:pt x="2514" y="0"/>
                  </a:moveTo>
                  <a:cubicBezTo>
                    <a:pt x="2009" y="0"/>
                    <a:pt x="1492" y="80"/>
                    <a:pt x="999" y="230"/>
                  </a:cubicBezTo>
                  <a:cubicBezTo>
                    <a:pt x="126" y="2858"/>
                    <a:pt x="0" y="5670"/>
                    <a:pt x="608" y="8367"/>
                  </a:cubicBezTo>
                  <a:cubicBezTo>
                    <a:pt x="1481" y="8539"/>
                    <a:pt x="2364" y="8654"/>
                    <a:pt x="3248" y="8688"/>
                  </a:cubicBezTo>
                  <a:cubicBezTo>
                    <a:pt x="2663" y="5888"/>
                    <a:pt x="2915" y="2835"/>
                    <a:pt x="3547"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1"/>
            <p:cNvSpPr/>
            <p:nvPr/>
          </p:nvSpPr>
          <p:spPr>
            <a:xfrm>
              <a:off x="2095425" y="2067700"/>
              <a:ext cx="77500" cy="61700"/>
            </a:xfrm>
            <a:custGeom>
              <a:rect b="b" l="l" r="r" t="t"/>
              <a:pathLst>
                <a:path extrusionOk="0" h="2468" w="3100">
                  <a:moveTo>
                    <a:pt x="0" y="0"/>
                  </a:moveTo>
                  <a:lnTo>
                    <a:pt x="0" y="0"/>
                  </a:lnTo>
                  <a:cubicBezTo>
                    <a:pt x="666" y="1206"/>
                    <a:pt x="1779" y="2089"/>
                    <a:pt x="3099" y="2468"/>
                  </a:cubicBezTo>
                  <a:cubicBezTo>
                    <a:pt x="2893" y="1906"/>
                    <a:pt x="2732" y="1320"/>
                    <a:pt x="2594" y="735"/>
                  </a:cubicBezTo>
                  <a:cubicBezTo>
                    <a:pt x="1711" y="563"/>
                    <a:pt x="838" y="31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1"/>
            <p:cNvSpPr/>
            <p:nvPr/>
          </p:nvSpPr>
          <p:spPr>
            <a:xfrm>
              <a:off x="2079350" y="1882625"/>
              <a:ext cx="90700" cy="203750"/>
            </a:xfrm>
            <a:custGeom>
              <a:rect b="b" l="l" r="r" t="t"/>
              <a:pathLst>
                <a:path extrusionOk="0" h="8150" w="3628">
                  <a:moveTo>
                    <a:pt x="3628" y="1"/>
                  </a:moveTo>
                  <a:lnTo>
                    <a:pt x="3628" y="1"/>
                  </a:lnTo>
                  <a:cubicBezTo>
                    <a:pt x="1470" y="666"/>
                    <a:pt x="1" y="2663"/>
                    <a:pt x="1" y="4936"/>
                  </a:cubicBezTo>
                  <a:cubicBezTo>
                    <a:pt x="1" y="5797"/>
                    <a:pt x="219" y="6657"/>
                    <a:pt x="643" y="7415"/>
                  </a:cubicBezTo>
                  <a:cubicBezTo>
                    <a:pt x="1481" y="7725"/>
                    <a:pt x="2354" y="7977"/>
                    <a:pt x="3237" y="8149"/>
                  </a:cubicBezTo>
                  <a:cubicBezTo>
                    <a:pt x="2618" y="5452"/>
                    <a:pt x="2755" y="2629"/>
                    <a:pt x="36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1"/>
            <p:cNvSpPr/>
            <p:nvPr/>
          </p:nvSpPr>
          <p:spPr>
            <a:xfrm>
              <a:off x="2226275" y="2090075"/>
              <a:ext cx="86375" cy="44225"/>
            </a:xfrm>
            <a:custGeom>
              <a:rect b="b" l="l" r="r" t="t"/>
              <a:pathLst>
                <a:path extrusionOk="0" h="1769" w="3455">
                  <a:moveTo>
                    <a:pt x="3019" y="1"/>
                  </a:moveTo>
                  <a:cubicBezTo>
                    <a:pt x="2262" y="122"/>
                    <a:pt x="1500" y="178"/>
                    <a:pt x="735" y="178"/>
                  </a:cubicBezTo>
                  <a:cubicBezTo>
                    <a:pt x="490" y="178"/>
                    <a:pt x="245" y="172"/>
                    <a:pt x="0" y="161"/>
                  </a:cubicBezTo>
                  <a:lnTo>
                    <a:pt x="0" y="161"/>
                  </a:lnTo>
                  <a:cubicBezTo>
                    <a:pt x="103" y="712"/>
                    <a:pt x="253" y="1240"/>
                    <a:pt x="425" y="1768"/>
                  </a:cubicBezTo>
                  <a:lnTo>
                    <a:pt x="2651" y="1768"/>
                  </a:lnTo>
                  <a:cubicBezTo>
                    <a:pt x="2915" y="1768"/>
                    <a:pt x="3191" y="1757"/>
                    <a:pt x="3455" y="1711"/>
                  </a:cubicBezTo>
                  <a:cubicBezTo>
                    <a:pt x="3283" y="1148"/>
                    <a:pt x="3145" y="574"/>
                    <a:pt x="30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1"/>
            <p:cNvSpPr/>
            <p:nvPr/>
          </p:nvSpPr>
          <p:spPr>
            <a:xfrm>
              <a:off x="2211625" y="1876900"/>
              <a:ext cx="93850" cy="217650"/>
            </a:xfrm>
            <a:custGeom>
              <a:rect b="b" l="l" r="r" t="t"/>
              <a:pathLst>
                <a:path extrusionOk="0" h="8706" w="3754">
                  <a:moveTo>
                    <a:pt x="885" y="0"/>
                  </a:moveTo>
                  <a:cubicBezTo>
                    <a:pt x="253" y="2835"/>
                    <a:pt x="1" y="5888"/>
                    <a:pt x="575" y="8688"/>
                  </a:cubicBezTo>
                  <a:cubicBezTo>
                    <a:pt x="822" y="8699"/>
                    <a:pt x="1070" y="8705"/>
                    <a:pt x="1316" y="8705"/>
                  </a:cubicBezTo>
                  <a:cubicBezTo>
                    <a:pt x="2086" y="8705"/>
                    <a:pt x="2851" y="8649"/>
                    <a:pt x="3616" y="8528"/>
                  </a:cubicBezTo>
                  <a:cubicBezTo>
                    <a:pt x="3019" y="5739"/>
                    <a:pt x="2973" y="2846"/>
                    <a:pt x="3754" y="34"/>
                  </a:cubicBezTo>
                  <a:cubicBezTo>
                    <a:pt x="3582" y="12"/>
                    <a:pt x="3410" y="0"/>
                    <a:pt x="32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1"/>
            <p:cNvSpPr/>
            <p:nvPr/>
          </p:nvSpPr>
          <p:spPr>
            <a:xfrm>
              <a:off x="2285950" y="1877750"/>
              <a:ext cx="135450" cy="212650"/>
            </a:xfrm>
            <a:custGeom>
              <a:rect b="b" l="l" r="r" t="t"/>
              <a:pathLst>
                <a:path extrusionOk="0" h="8506" w="5418">
                  <a:moveTo>
                    <a:pt x="781" y="0"/>
                  </a:moveTo>
                  <a:cubicBezTo>
                    <a:pt x="0" y="2824"/>
                    <a:pt x="46" y="5705"/>
                    <a:pt x="643" y="8505"/>
                  </a:cubicBezTo>
                  <a:cubicBezTo>
                    <a:pt x="2273" y="8253"/>
                    <a:pt x="3822" y="7702"/>
                    <a:pt x="5131" y="6806"/>
                  </a:cubicBezTo>
                  <a:cubicBezTo>
                    <a:pt x="5326" y="6267"/>
                    <a:pt x="5418" y="5693"/>
                    <a:pt x="5418" y="5131"/>
                  </a:cubicBezTo>
                  <a:cubicBezTo>
                    <a:pt x="5406" y="2480"/>
                    <a:pt x="3409" y="276"/>
                    <a:pt x="781"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1"/>
            <p:cNvSpPr/>
            <p:nvPr/>
          </p:nvSpPr>
          <p:spPr>
            <a:xfrm>
              <a:off x="2302025" y="2047600"/>
              <a:ext cx="112200" cy="85250"/>
            </a:xfrm>
            <a:custGeom>
              <a:rect b="b" l="l" r="r" t="t"/>
              <a:pathLst>
                <a:path extrusionOk="0" h="3410" w="4488">
                  <a:moveTo>
                    <a:pt x="4488" y="1"/>
                  </a:moveTo>
                  <a:lnTo>
                    <a:pt x="4488" y="1"/>
                  </a:lnTo>
                  <a:cubicBezTo>
                    <a:pt x="3179" y="896"/>
                    <a:pt x="1630" y="1447"/>
                    <a:pt x="0" y="1700"/>
                  </a:cubicBezTo>
                  <a:cubicBezTo>
                    <a:pt x="115" y="2273"/>
                    <a:pt x="264" y="2847"/>
                    <a:pt x="425" y="3410"/>
                  </a:cubicBezTo>
                  <a:cubicBezTo>
                    <a:pt x="2296" y="3100"/>
                    <a:pt x="3856" y="1803"/>
                    <a:pt x="4488"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1"/>
            <p:cNvSpPr/>
            <p:nvPr/>
          </p:nvSpPr>
          <p:spPr>
            <a:xfrm>
              <a:off x="2347925" y="1973875"/>
              <a:ext cx="29000" cy="24875"/>
            </a:xfrm>
            <a:custGeom>
              <a:rect b="b" l="l" r="r" t="t"/>
              <a:pathLst>
                <a:path extrusionOk="0" h="995" w="1160">
                  <a:moveTo>
                    <a:pt x="666" y="0"/>
                  </a:moveTo>
                  <a:cubicBezTo>
                    <a:pt x="219" y="0"/>
                    <a:pt x="0" y="528"/>
                    <a:pt x="310" y="850"/>
                  </a:cubicBezTo>
                  <a:cubicBezTo>
                    <a:pt x="414" y="950"/>
                    <a:pt x="539" y="995"/>
                    <a:pt x="662" y="995"/>
                  </a:cubicBezTo>
                  <a:cubicBezTo>
                    <a:pt x="918" y="995"/>
                    <a:pt x="1160" y="797"/>
                    <a:pt x="1160" y="494"/>
                  </a:cubicBezTo>
                  <a:cubicBezTo>
                    <a:pt x="1160" y="218"/>
                    <a:pt x="942" y="0"/>
                    <a:pt x="6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1"/>
            <p:cNvSpPr/>
            <p:nvPr/>
          </p:nvSpPr>
          <p:spPr>
            <a:xfrm>
              <a:off x="2330425" y="2009450"/>
              <a:ext cx="58275" cy="58275"/>
            </a:xfrm>
            <a:custGeom>
              <a:rect b="b" l="l" r="r" t="t"/>
              <a:pathLst>
                <a:path extrusionOk="0" h="2331" w="2331">
                  <a:moveTo>
                    <a:pt x="1160" y="1"/>
                  </a:moveTo>
                  <a:cubicBezTo>
                    <a:pt x="517" y="1"/>
                    <a:pt x="0" y="517"/>
                    <a:pt x="0" y="1160"/>
                  </a:cubicBezTo>
                  <a:cubicBezTo>
                    <a:pt x="0" y="1814"/>
                    <a:pt x="517" y="2330"/>
                    <a:pt x="1160" y="2330"/>
                  </a:cubicBezTo>
                  <a:cubicBezTo>
                    <a:pt x="1802" y="2330"/>
                    <a:pt x="2330" y="1814"/>
                    <a:pt x="2330" y="1160"/>
                  </a:cubicBezTo>
                  <a:cubicBezTo>
                    <a:pt x="2330" y="517"/>
                    <a:pt x="1802" y="1"/>
                    <a:pt x="1160" y="1"/>
                  </a:cubicBezTo>
                  <a:close/>
                </a:path>
              </a:pathLst>
            </a:custGeom>
            <a:solidFill>
              <a:srgbClr val="F7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1"/>
            <p:cNvSpPr/>
            <p:nvPr/>
          </p:nvSpPr>
          <p:spPr>
            <a:xfrm>
              <a:off x="2069325" y="1756175"/>
              <a:ext cx="194225" cy="156600"/>
            </a:xfrm>
            <a:custGeom>
              <a:rect b="b" l="l" r="r" t="t"/>
              <a:pathLst>
                <a:path extrusionOk="0" h="6264" w="7769">
                  <a:moveTo>
                    <a:pt x="3470" y="0"/>
                  </a:moveTo>
                  <a:cubicBezTo>
                    <a:pt x="3015" y="0"/>
                    <a:pt x="2563" y="164"/>
                    <a:pt x="2146" y="537"/>
                  </a:cubicBezTo>
                  <a:cubicBezTo>
                    <a:pt x="0" y="2442"/>
                    <a:pt x="2043" y="4450"/>
                    <a:pt x="3409" y="5357"/>
                  </a:cubicBezTo>
                  <a:cubicBezTo>
                    <a:pt x="4384" y="6000"/>
                    <a:pt x="6852" y="6264"/>
                    <a:pt x="6852" y="6264"/>
                  </a:cubicBezTo>
                  <a:cubicBezTo>
                    <a:pt x="7768" y="3544"/>
                    <a:pt x="5584" y="0"/>
                    <a:pt x="3470"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21"/>
          <p:cNvSpPr/>
          <p:nvPr/>
        </p:nvSpPr>
        <p:spPr>
          <a:xfrm>
            <a:off x="6963963" y="803678"/>
            <a:ext cx="1069229" cy="484642"/>
          </a:xfrm>
          <a:custGeom>
            <a:rect b="b" l="l" r="r" t="t"/>
            <a:pathLst>
              <a:path extrusionOk="0" h="33897" w="104775">
                <a:moveTo>
                  <a:pt x="0" y="33528"/>
                </a:moveTo>
                <a:cubicBezTo>
                  <a:pt x="14543" y="36437"/>
                  <a:pt x="25637" y="16412"/>
                  <a:pt x="40386" y="14859"/>
                </a:cubicBezTo>
                <a:cubicBezTo>
                  <a:pt x="50610" y="13783"/>
                  <a:pt x="75088" y="21686"/>
                  <a:pt x="67818" y="28956"/>
                </a:cubicBezTo>
                <a:cubicBezTo>
                  <a:pt x="67216" y="29558"/>
                  <a:pt x="65913" y="28575"/>
                  <a:pt x="65532" y="27813"/>
                </a:cubicBezTo>
                <a:cubicBezTo>
                  <a:pt x="62916" y="22580"/>
                  <a:pt x="69173" y="16093"/>
                  <a:pt x="73533" y="12192"/>
                </a:cubicBezTo>
                <a:cubicBezTo>
                  <a:pt x="81864" y="4738"/>
                  <a:pt x="93596" y="0"/>
                  <a:pt x="104775" y="0"/>
                </a:cubicBezTo>
              </a:path>
            </a:pathLst>
          </a:custGeom>
          <a:noFill/>
          <a:ln cap="flat" cmpd="sng" w="19050">
            <a:solidFill>
              <a:srgbClr val="703316"/>
            </a:solidFill>
            <a:prstDash val="dot"/>
            <a:round/>
            <a:headEnd len="med" w="med" type="none"/>
            <a:tailEnd len="med" w="med" type="none"/>
          </a:ln>
        </p:spPr>
      </p:sp>
      <p:sp>
        <p:nvSpPr>
          <p:cNvPr id="330" name="Google Shape;330;p21"/>
          <p:cNvSpPr txBox="1"/>
          <p:nvPr>
            <p:ph type="title"/>
          </p:nvPr>
        </p:nvSpPr>
        <p:spPr>
          <a:xfrm>
            <a:off x="457200" y="205975"/>
            <a:ext cx="6300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solidFill>
                  <a:srgbClr val="000000"/>
                </a:solidFill>
              </a:rPr>
              <a:t>Low Fidelity Prototype</a:t>
            </a:r>
            <a:endParaRPr sz="4000">
              <a:solidFill>
                <a:srgbClr val="000000"/>
              </a:solidFill>
            </a:endParaRPr>
          </a:p>
        </p:txBody>
      </p:sp>
      <p:sp>
        <p:nvSpPr>
          <p:cNvPr id="331" name="Google Shape;331;p21"/>
          <p:cNvSpPr txBox="1"/>
          <p:nvPr/>
        </p:nvSpPr>
        <p:spPr>
          <a:xfrm>
            <a:off x="457200" y="1063375"/>
            <a:ext cx="403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F1C232"/>
                </a:solidFill>
                <a:latin typeface="Muli"/>
                <a:ea typeface="Muli"/>
                <a:cs typeface="Muli"/>
                <a:sym typeface="Muli"/>
              </a:rPr>
              <a:t>Bee in Control</a:t>
            </a:r>
            <a:endParaRPr b="1" sz="2800">
              <a:solidFill>
                <a:srgbClr val="F1C232"/>
              </a:solidFill>
              <a:latin typeface="Muli"/>
              <a:ea typeface="Muli"/>
              <a:cs typeface="Muli"/>
              <a:sym typeface="Muli"/>
            </a:endParaRPr>
          </a:p>
        </p:txBody>
      </p:sp>
      <p:pic>
        <p:nvPicPr>
          <p:cNvPr id="332" name="Google Shape;332;p21"/>
          <p:cNvPicPr preferRelativeResize="0"/>
          <p:nvPr/>
        </p:nvPicPr>
        <p:blipFill rotWithShape="1">
          <a:blip r:embed="rId3">
            <a:alphaModFix/>
          </a:blip>
          <a:srcRect b="18084" l="37420" r="41810" t="9082"/>
          <a:stretch/>
        </p:blipFill>
        <p:spPr>
          <a:xfrm>
            <a:off x="4201450" y="1360044"/>
            <a:ext cx="1609200" cy="3174331"/>
          </a:xfrm>
          <a:prstGeom prst="rect">
            <a:avLst/>
          </a:prstGeom>
          <a:noFill/>
          <a:ln>
            <a:noFill/>
          </a:ln>
        </p:spPr>
      </p:pic>
      <p:pic>
        <p:nvPicPr>
          <p:cNvPr id="333" name="Google Shape;333;p21"/>
          <p:cNvPicPr preferRelativeResize="0"/>
          <p:nvPr/>
        </p:nvPicPr>
        <p:blipFill rotWithShape="1">
          <a:blip r:embed="rId4">
            <a:alphaModFix/>
          </a:blip>
          <a:srcRect b="18991" l="37362" r="41848" t="10252"/>
          <a:stretch/>
        </p:blipFill>
        <p:spPr>
          <a:xfrm>
            <a:off x="6617774" y="1406718"/>
            <a:ext cx="1609200" cy="3080983"/>
          </a:xfrm>
          <a:prstGeom prst="rect">
            <a:avLst/>
          </a:prstGeom>
          <a:noFill/>
          <a:ln>
            <a:noFill/>
          </a:ln>
        </p:spPr>
      </p:pic>
      <p:sp>
        <p:nvSpPr>
          <p:cNvPr id="334" name="Google Shape;334;p21"/>
          <p:cNvSpPr txBox="1"/>
          <p:nvPr/>
        </p:nvSpPr>
        <p:spPr>
          <a:xfrm>
            <a:off x="4582450" y="4563900"/>
            <a:ext cx="888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t>Sign in</a:t>
            </a:r>
            <a:endParaRPr sz="1800"/>
          </a:p>
        </p:txBody>
      </p:sp>
      <p:sp>
        <p:nvSpPr>
          <p:cNvPr id="335" name="Google Shape;335;p21"/>
          <p:cNvSpPr txBox="1"/>
          <p:nvPr/>
        </p:nvSpPr>
        <p:spPr>
          <a:xfrm>
            <a:off x="6606975" y="4502250"/>
            <a:ext cx="1783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Sort apiaries by number of beehives</a:t>
            </a:r>
            <a:endParaRPr sz="1300"/>
          </a:p>
        </p:txBody>
      </p:sp>
      <p:sp>
        <p:nvSpPr>
          <p:cNvPr id="336" name="Google Shape;336;p21"/>
          <p:cNvSpPr txBox="1"/>
          <p:nvPr>
            <p:ph idx="1" type="body"/>
          </p:nvPr>
        </p:nvSpPr>
        <p:spPr>
          <a:xfrm>
            <a:off x="356750" y="1944825"/>
            <a:ext cx="3707100" cy="2667600"/>
          </a:xfrm>
          <a:prstGeom prst="rect">
            <a:avLst/>
          </a:prstGeom>
        </p:spPr>
        <p:txBody>
          <a:bodyPr anchorCtr="0" anchor="t" bIns="0" lIns="0" spcFirstLastPara="1" rIns="0" wrap="square" tIns="0">
            <a:noAutofit/>
          </a:bodyPr>
          <a:lstStyle/>
          <a:p>
            <a:pPr indent="-355600" lvl="0" marL="457200" rtl="0" algn="l">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Digital Prototype, proto.io</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Simple and intuitive</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solidFill>
                <a:srgbClr val="000000"/>
              </a:solidFill>
              <a:latin typeface="Arial"/>
              <a:ea typeface="Arial"/>
              <a:cs typeface="Arial"/>
              <a:sym typeface="Arial"/>
            </a:endParaRPr>
          </a:p>
          <a:p>
            <a:pPr indent="0" lvl="0" marL="0" rtl="0" algn="l">
              <a:spcBef>
                <a:spcPts val="600"/>
              </a:spcBef>
              <a:spcAft>
                <a:spcPts val="0"/>
              </a:spcAft>
              <a:buNone/>
            </a:pPr>
            <a:r>
              <a:t/>
            </a:r>
            <a:endParaRPr sz="2000">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3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33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3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33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solidFill>
                  <a:srgbClr val="F1C232"/>
                </a:solidFill>
              </a:rPr>
              <a:t>9</a:t>
            </a:r>
            <a:endParaRPr>
              <a:solidFill>
                <a:srgbClr val="F1C232"/>
              </a:solidFill>
            </a:endParaRPr>
          </a:p>
        </p:txBody>
      </p:sp>
      <p:pic>
        <p:nvPicPr>
          <p:cNvPr id="342" name="Google Shape;342;p22"/>
          <p:cNvPicPr preferRelativeResize="0"/>
          <p:nvPr/>
        </p:nvPicPr>
        <p:blipFill rotWithShape="1">
          <a:blip r:embed="rId3">
            <a:alphaModFix/>
          </a:blip>
          <a:srcRect b="18991" l="37336" r="41700" t="10252"/>
          <a:stretch/>
        </p:blipFill>
        <p:spPr>
          <a:xfrm>
            <a:off x="277450" y="1405224"/>
            <a:ext cx="1742899" cy="3309176"/>
          </a:xfrm>
          <a:prstGeom prst="rect">
            <a:avLst/>
          </a:prstGeom>
          <a:noFill/>
          <a:ln>
            <a:noFill/>
          </a:ln>
        </p:spPr>
      </p:pic>
      <p:pic>
        <p:nvPicPr>
          <p:cNvPr id="343" name="Google Shape;343;p22"/>
          <p:cNvPicPr preferRelativeResize="0"/>
          <p:nvPr/>
        </p:nvPicPr>
        <p:blipFill rotWithShape="1">
          <a:blip r:embed="rId4">
            <a:alphaModFix/>
          </a:blip>
          <a:srcRect b="18543" l="37441" r="41618" t="10134"/>
          <a:stretch/>
        </p:blipFill>
        <p:spPr>
          <a:xfrm>
            <a:off x="2433825" y="1390087"/>
            <a:ext cx="1742899" cy="3339445"/>
          </a:xfrm>
          <a:prstGeom prst="rect">
            <a:avLst/>
          </a:prstGeom>
          <a:noFill/>
          <a:ln>
            <a:noFill/>
          </a:ln>
        </p:spPr>
      </p:pic>
      <p:pic>
        <p:nvPicPr>
          <p:cNvPr id="344" name="Google Shape;344;p22"/>
          <p:cNvPicPr preferRelativeResize="0"/>
          <p:nvPr/>
        </p:nvPicPr>
        <p:blipFill rotWithShape="1">
          <a:blip r:embed="rId5">
            <a:alphaModFix/>
          </a:blip>
          <a:srcRect b="18347" l="37058" r="41476" t="10065"/>
          <a:stretch/>
        </p:blipFill>
        <p:spPr>
          <a:xfrm>
            <a:off x="4653013" y="1390075"/>
            <a:ext cx="1780026" cy="3339450"/>
          </a:xfrm>
          <a:prstGeom prst="rect">
            <a:avLst/>
          </a:prstGeom>
          <a:noFill/>
          <a:ln>
            <a:noFill/>
          </a:ln>
        </p:spPr>
      </p:pic>
      <p:pic>
        <p:nvPicPr>
          <p:cNvPr id="345" name="Google Shape;345;p22"/>
          <p:cNvPicPr preferRelativeResize="0"/>
          <p:nvPr/>
        </p:nvPicPr>
        <p:blipFill rotWithShape="1">
          <a:blip r:embed="rId6">
            <a:alphaModFix/>
          </a:blip>
          <a:srcRect b="18500" l="37421" r="41615" t="10096"/>
          <a:stretch/>
        </p:blipFill>
        <p:spPr>
          <a:xfrm>
            <a:off x="6890162" y="1407857"/>
            <a:ext cx="1742899" cy="3339382"/>
          </a:xfrm>
          <a:prstGeom prst="rect">
            <a:avLst/>
          </a:prstGeom>
          <a:noFill/>
          <a:ln>
            <a:noFill/>
          </a:ln>
        </p:spPr>
      </p:pic>
      <p:grpSp>
        <p:nvGrpSpPr>
          <p:cNvPr id="346" name="Google Shape;346;p22"/>
          <p:cNvGrpSpPr/>
          <p:nvPr/>
        </p:nvGrpSpPr>
        <p:grpSpPr>
          <a:xfrm>
            <a:off x="7939611" y="338899"/>
            <a:ext cx="540962" cy="591542"/>
            <a:chOff x="2013650" y="1733325"/>
            <a:chExt cx="407750" cy="445875"/>
          </a:xfrm>
        </p:grpSpPr>
        <p:sp>
          <p:nvSpPr>
            <p:cNvPr id="347" name="Google Shape;347;p22"/>
            <p:cNvSpPr/>
            <p:nvPr/>
          </p:nvSpPr>
          <p:spPr>
            <a:xfrm>
              <a:off x="2013650" y="1998550"/>
              <a:ext cx="72900" cy="42200"/>
            </a:xfrm>
            <a:custGeom>
              <a:rect b="b" l="l" r="r" t="t"/>
              <a:pathLst>
                <a:path extrusionOk="0" h="1688" w="2916">
                  <a:moveTo>
                    <a:pt x="2916" y="0"/>
                  </a:moveTo>
                  <a:lnTo>
                    <a:pt x="0" y="838"/>
                  </a:lnTo>
                  <a:lnTo>
                    <a:pt x="2916" y="1688"/>
                  </a:lnTo>
                  <a:lnTo>
                    <a:pt x="2916" y="0"/>
                  </a:ln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2"/>
            <p:cNvSpPr/>
            <p:nvPr/>
          </p:nvSpPr>
          <p:spPr>
            <a:xfrm>
              <a:off x="2124975" y="1733325"/>
              <a:ext cx="176625" cy="179450"/>
            </a:xfrm>
            <a:custGeom>
              <a:rect b="b" l="l" r="r" t="t"/>
              <a:pathLst>
                <a:path extrusionOk="0" h="7178" w="7065">
                  <a:moveTo>
                    <a:pt x="3453" y="0"/>
                  </a:moveTo>
                  <a:cubicBezTo>
                    <a:pt x="3206" y="0"/>
                    <a:pt x="2946" y="49"/>
                    <a:pt x="2675" y="154"/>
                  </a:cubicBezTo>
                  <a:cubicBezTo>
                    <a:pt x="1" y="1198"/>
                    <a:pt x="1206" y="3792"/>
                    <a:pt x="2170" y="5112"/>
                  </a:cubicBezTo>
                  <a:cubicBezTo>
                    <a:pt x="2858" y="6064"/>
                    <a:pt x="5085" y="7178"/>
                    <a:pt x="5085" y="7178"/>
                  </a:cubicBezTo>
                  <a:cubicBezTo>
                    <a:pt x="7065" y="4719"/>
                    <a:pt x="5885" y="0"/>
                    <a:pt x="3453"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2"/>
            <p:cNvSpPr/>
            <p:nvPr/>
          </p:nvSpPr>
          <p:spPr>
            <a:xfrm>
              <a:off x="2124450" y="2109350"/>
              <a:ext cx="34550" cy="62175"/>
            </a:xfrm>
            <a:custGeom>
              <a:rect b="b" l="l" r="r" t="t"/>
              <a:pathLst>
                <a:path extrusionOk="0" h="2487" w="1382">
                  <a:moveTo>
                    <a:pt x="961" y="1"/>
                  </a:moveTo>
                  <a:cubicBezTo>
                    <a:pt x="823" y="1"/>
                    <a:pt x="682" y="70"/>
                    <a:pt x="618" y="228"/>
                  </a:cubicBezTo>
                  <a:cubicBezTo>
                    <a:pt x="377" y="825"/>
                    <a:pt x="194" y="1433"/>
                    <a:pt x="56" y="2053"/>
                  </a:cubicBezTo>
                  <a:cubicBezTo>
                    <a:pt x="1" y="2315"/>
                    <a:pt x="219" y="2486"/>
                    <a:pt x="425" y="2486"/>
                  </a:cubicBezTo>
                  <a:cubicBezTo>
                    <a:pt x="561" y="2486"/>
                    <a:pt x="692" y="2411"/>
                    <a:pt x="733" y="2237"/>
                  </a:cubicBezTo>
                  <a:cubicBezTo>
                    <a:pt x="859" y="1617"/>
                    <a:pt x="1043" y="1009"/>
                    <a:pt x="1284" y="423"/>
                  </a:cubicBezTo>
                  <a:cubicBezTo>
                    <a:pt x="1382" y="166"/>
                    <a:pt x="1175" y="1"/>
                    <a:pt x="9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2"/>
            <p:cNvSpPr/>
            <p:nvPr/>
          </p:nvSpPr>
          <p:spPr>
            <a:xfrm>
              <a:off x="2186950" y="2116975"/>
              <a:ext cx="20550" cy="62225"/>
            </a:xfrm>
            <a:custGeom>
              <a:rect b="b" l="l" r="r" t="t"/>
              <a:pathLst>
                <a:path extrusionOk="0" h="2489" w="822">
                  <a:moveTo>
                    <a:pt x="478" y="1"/>
                  </a:moveTo>
                  <a:cubicBezTo>
                    <a:pt x="305" y="1"/>
                    <a:pt x="127" y="113"/>
                    <a:pt x="116" y="336"/>
                  </a:cubicBezTo>
                  <a:cubicBezTo>
                    <a:pt x="93" y="945"/>
                    <a:pt x="58" y="1553"/>
                    <a:pt x="12" y="2161"/>
                  </a:cubicBezTo>
                  <a:cubicBezTo>
                    <a:pt x="1" y="2379"/>
                    <a:pt x="167" y="2488"/>
                    <a:pt x="341" y="2488"/>
                  </a:cubicBezTo>
                  <a:cubicBezTo>
                    <a:pt x="514" y="2488"/>
                    <a:pt x="695" y="2379"/>
                    <a:pt x="712" y="2161"/>
                  </a:cubicBezTo>
                  <a:cubicBezTo>
                    <a:pt x="747" y="1553"/>
                    <a:pt x="781" y="945"/>
                    <a:pt x="816" y="336"/>
                  </a:cubicBezTo>
                  <a:cubicBezTo>
                    <a:pt x="821" y="113"/>
                    <a:pt x="652" y="1"/>
                    <a:pt x="4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2"/>
            <p:cNvSpPr/>
            <p:nvPr/>
          </p:nvSpPr>
          <p:spPr>
            <a:xfrm>
              <a:off x="2261850" y="2116975"/>
              <a:ext cx="24800" cy="62025"/>
            </a:xfrm>
            <a:custGeom>
              <a:rect b="b" l="l" r="r" t="t"/>
              <a:pathLst>
                <a:path extrusionOk="0" h="2481" w="992">
                  <a:moveTo>
                    <a:pt x="343" y="1"/>
                  </a:moveTo>
                  <a:cubicBezTo>
                    <a:pt x="170" y="1"/>
                    <a:pt x="0" y="113"/>
                    <a:pt x="12" y="336"/>
                  </a:cubicBezTo>
                  <a:cubicBezTo>
                    <a:pt x="35" y="968"/>
                    <a:pt x="115" y="1610"/>
                    <a:pt x="264" y="2230"/>
                  </a:cubicBezTo>
                  <a:cubicBezTo>
                    <a:pt x="306" y="2405"/>
                    <a:pt x="438" y="2480"/>
                    <a:pt x="574" y="2480"/>
                  </a:cubicBezTo>
                  <a:cubicBezTo>
                    <a:pt x="778" y="2480"/>
                    <a:pt x="992" y="2312"/>
                    <a:pt x="930" y="2058"/>
                  </a:cubicBezTo>
                  <a:cubicBezTo>
                    <a:pt x="804" y="1484"/>
                    <a:pt x="723" y="910"/>
                    <a:pt x="700" y="336"/>
                  </a:cubicBezTo>
                  <a:cubicBezTo>
                    <a:pt x="695" y="113"/>
                    <a:pt x="517" y="1"/>
                    <a:pt x="3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2"/>
            <p:cNvSpPr/>
            <p:nvPr/>
          </p:nvSpPr>
          <p:spPr>
            <a:xfrm>
              <a:off x="2310350" y="2112000"/>
              <a:ext cx="35200" cy="56075"/>
            </a:xfrm>
            <a:custGeom>
              <a:rect b="b" l="l" r="r" t="t"/>
              <a:pathLst>
                <a:path extrusionOk="0" h="2243" w="1408">
                  <a:moveTo>
                    <a:pt x="465" y="1"/>
                  </a:moveTo>
                  <a:cubicBezTo>
                    <a:pt x="242" y="1"/>
                    <a:pt x="0" y="252"/>
                    <a:pt x="126" y="535"/>
                  </a:cubicBezTo>
                  <a:cubicBezTo>
                    <a:pt x="333" y="1006"/>
                    <a:pt x="505" y="1499"/>
                    <a:pt x="654" y="1993"/>
                  </a:cubicBezTo>
                  <a:cubicBezTo>
                    <a:pt x="709" y="2167"/>
                    <a:pt x="848" y="2242"/>
                    <a:pt x="987" y="2242"/>
                  </a:cubicBezTo>
                  <a:cubicBezTo>
                    <a:pt x="1197" y="2242"/>
                    <a:pt x="1407" y="2071"/>
                    <a:pt x="1331" y="1809"/>
                  </a:cubicBezTo>
                  <a:cubicBezTo>
                    <a:pt x="1159" y="1258"/>
                    <a:pt x="953" y="707"/>
                    <a:pt x="723" y="180"/>
                  </a:cubicBezTo>
                  <a:cubicBezTo>
                    <a:pt x="665" y="53"/>
                    <a:pt x="567" y="1"/>
                    <a:pt x="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2"/>
            <p:cNvSpPr/>
            <p:nvPr/>
          </p:nvSpPr>
          <p:spPr>
            <a:xfrm>
              <a:off x="2160550" y="2086050"/>
              <a:ext cx="76650" cy="48250"/>
            </a:xfrm>
            <a:custGeom>
              <a:rect b="b" l="l" r="r" t="t"/>
              <a:pathLst>
                <a:path extrusionOk="0" h="1930" w="3066">
                  <a:moveTo>
                    <a:pt x="1" y="1"/>
                  </a:moveTo>
                  <a:lnTo>
                    <a:pt x="1" y="1"/>
                  </a:lnTo>
                  <a:cubicBezTo>
                    <a:pt x="127" y="586"/>
                    <a:pt x="288" y="1172"/>
                    <a:pt x="494" y="1734"/>
                  </a:cubicBezTo>
                  <a:cubicBezTo>
                    <a:pt x="953" y="1872"/>
                    <a:pt x="1424" y="1929"/>
                    <a:pt x="1895" y="1929"/>
                  </a:cubicBezTo>
                  <a:lnTo>
                    <a:pt x="3065" y="1929"/>
                  </a:lnTo>
                  <a:cubicBezTo>
                    <a:pt x="2882" y="1401"/>
                    <a:pt x="2744" y="873"/>
                    <a:pt x="2629" y="322"/>
                  </a:cubicBezTo>
                  <a:cubicBezTo>
                    <a:pt x="1745" y="288"/>
                    <a:pt x="862" y="173"/>
                    <a:pt x="1"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2"/>
            <p:cNvSpPr/>
            <p:nvPr/>
          </p:nvSpPr>
          <p:spPr>
            <a:xfrm>
              <a:off x="2145075" y="1876900"/>
              <a:ext cx="88675" cy="217225"/>
            </a:xfrm>
            <a:custGeom>
              <a:rect b="b" l="l" r="r" t="t"/>
              <a:pathLst>
                <a:path extrusionOk="0" h="8689" w="3547">
                  <a:moveTo>
                    <a:pt x="2514" y="0"/>
                  </a:moveTo>
                  <a:cubicBezTo>
                    <a:pt x="2009" y="0"/>
                    <a:pt x="1492" y="80"/>
                    <a:pt x="999" y="230"/>
                  </a:cubicBezTo>
                  <a:cubicBezTo>
                    <a:pt x="126" y="2858"/>
                    <a:pt x="0" y="5670"/>
                    <a:pt x="608" y="8367"/>
                  </a:cubicBezTo>
                  <a:cubicBezTo>
                    <a:pt x="1481" y="8539"/>
                    <a:pt x="2364" y="8654"/>
                    <a:pt x="3248" y="8688"/>
                  </a:cubicBezTo>
                  <a:cubicBezTo>
                    <a:pt x="2663" y="5888"/>
                    <a:pt x="2915" y="2835"/>
                    <a:pt x="3547"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2"/>
            <p:cNvSpPr/>
            <p:nvPr/>
          </p:nvSpPr>
          <p:spPr>
            <a:xfrm>
              <a:off x="2095425" y="2067700"/>
              <a:ext cx="77500" cy="61700"/>
            </a:xfrm>
            <a:custGeom>
              <a:rect b="b" l="l" r="r" t="t"/>
              <a:pathLst>
                <a:path extrusionOk="0" h="2468" w="3100">
                  <a:moveTo>
                    <a:pt x="0" y="0"/>
                  </a:moveTo>
                  <a:lnTo>
                    <a:pt x="0" y="0"/>
                  </a:lnTo>
                  <a:cubicBezTo>
                    <a:pt x="666" y="1206"/>
                    <a:pt x="1779" y="2089"/>
                    <a:pt x="3099" y="2468"/>
                  </a:cubicBezTo>
                  <a:cubicBezTo>
                    <a:pt x="2893" y="1906"/>
                    <a:pt x="2732" y="1320"/>
                    <a:pt x="2594" y="735"/>
                  </a:cubicBezTo>
                  <a:cubicBezTo>
                    <a:pt x="1711" y="563"/>
                    <a:pt x="838" y="31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2"/>
            <p:cNvSpPr/>
            <p:nvPr/>
          </p:nvSpPr>
          <p:spPr>
            <a:xfrm>
              <a:off x="2079350" y="1882625"/>
              <a:ext cx="90700" cy="203750"/>
            </a:xfrm>
            <a:custGeom>
              <a:rect b="b" l="l" r="r" t="t"/>
              <a:pathLst>
                <a:path extrusionOk="0" h="8150" w="3628">
                  <a:moveTo>
                    <a:pt x="3628" y="1"/>
                  </a:moveTo>
                  <a:lnTo>
                    <a:pt x="3628" y="1"/>
                  </a:lnTo>
                  <a:cubicBezTo>
                    <a:pt x="1470" y="666"/>
                    <a:pt x="1" y="2663"/>
                    <a:pt x="1" y="4936"/>
                  </a:cubicBezTo>
                  <a:cubicBezTo>
                    <a:pt x="1" y="5797"/>
                    <a:pt x="219" y="6657"/>
                    <a:pt x="643" y="7415"/>
                  </a:cubicBezTo>
                  <a:cubicBezTo>
                    <a:pt x="1481" y="7725"/>
                    <a:pt x="2354" y="7977"/>
                    <a:pt x="3237" y="8149"/>
                  </a:cubicBezTo>
                  <a:cubicBezTo>
                    <a:pt x="2618" y="5452"/>
                    <a:pt x="2755" y="2629"/>
                    <a:pt x="36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2"/>
            <p:cNvSpPr/>
            <p:nvPr/>
          </p:nvSpPr>
          <p:spPr>
            <a:xfrm>
              <a:off x="2226275" y="2090075"/>
              <a:ext cx="86375" cy="44225"/>
            </a:xfrm>
            <a:custGeom>
              <a:rect b="b" l="l" r="r" t="t"/>
              <a:pathLst>
                <a:path extrusionOk="0" h="1769" w="3455">
                  <a:moveTo>
                    <a:pt x="3019" y="1"/>
                  </a:moveTo>
                  <a:cubicBezTo>
                    <a:pt x="2262" y="122"/>
                    <a:pt x="1500" y="178"/>
                    <a:pt x="735" y="178"/>
                  </a:cubicBezTo>
                  <a:cubicBezTo>
                    <a:pt x="490" y="178"/>
                    <a:pt x="245" y="172"/>
                    <a:pt x="0" y="161"/>
                  </a:cubicBezTo>
                  <a:lnTo>
                    <a:pt x="0" y="161"/>
                  </a:lnTo>
                  <a:cubicBezTo>
                    <a:pt x="103" y="712"/>
                    <a:pt x="253" y="1240"/>
                    <a:pt x="425" y="1768"/>
                  </a:cubicBezTo>
                  <a:lnTo>
                    <a:pt x="2651" y="1768"/>
                  </a:lnTo>
                  <a:cubicBezTo>
                    <a:pt x="2915" y="1768"/>
                    <a:pt x="3191" y="1757"/>
                    <a:pt x="3455" y="1711"/>
                  </a:cubicBezTo>
                  <a:cubicBezTo>
                    <a:pt x="3283" y="1148"/>
                    <a:pt x="3145" y="574"/>
                    <a:pt x="30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2"/>
            <p:cNvSpPr/>
            <p:nvPr/>
          </p:nvSpPr>
          <p:spPr>
            <a:xfrm>
              <a:off x="2211625" y="1876900"/>
              <a:ext cx="93850" cy="217650"/>
            </a:xfrm>
            <a:custGeom>
              <a:rect b="b" l="l" r="r" t="t"/>
              <a:pathLst>
                <a:path extrusionOk="0" h="8706" w="3754">
                  <a:moveTo>
                    <a:pt x="885" y="0"/>
                  </a:moveTo>
                  <a:cubicBezTo>
                    <a:pt x="253" y="2835"/>
                    <a:pt x="1" y="5888"/>
                    <a:pt x="575" y="8688"/>
                  </a:cubicBezTo>
                  <a:cubicBezTo>
                    <a:pt x="822" y="8699"/>
                    <a:pt x="1070" y="8705"/>
                    <a:pt x="1316" y="8705"/>
                  </a:cubicBezTo>
                  <a:cubicBezTo>
                    <a:pt x="2086" y="8705"/>
                    <a:pt x="2851" y="8649"/>
                    <a:pt x="3616" y="8528"/>
                  </a:cubicBezTo>
                  <a:cubicBezTo>
                    <a:pt x="3019" y="5739"/>
                    <a:pt x="2973" y="2846"/>
                    <a:pt x="3754" y="34"/>
                  </a:cubicBezTo>
                  <a:cubicBezTo>
                    <a:pt x="3582" y="12"/>
                    <a:pt x="3410" y="0"/>
                    <a:pt x="32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2"/>
            <p:cNvSpPr/>
            <p:nvPr/>
          </p:nvSpPr>
          <p:spPr>
            <a:xfrm>
              <a:off x="2285950" y="1877750"/>
              <a:ext cx="135450" cy="212650"/>
            </a:xfrm>
            <a:custGeom>
              <a:rect b="b" l="l" r="r" t="t"/>
              <a:pathLst>
                <a:path extrusionOk="0" h="8506" w="5418">
                  <a:moveTo>
                    <a:pt x="781" y="0"/>
                  </a:moveTo>
                  <a:cubicBezTo>
                    <a:pt x="0" y="2824"/>
                    <a:pt x="46" y="5705"/>
                    <a:pt x="643" y="8505"/>
                  </a:cubicBezTo>
                  <a:cubicBezTo>
                    <a:pt x="2273" y="8253"/>
                    <a:pt x="3822" y="7702"/>
                    <a:pt x="5131" y="6806"/>
                  </a:cubicBezTo>
                  <a:cubicBezTo>
                    <a:pt x="5326" y="6267"/>
                    <a:pt x="5418" y="5693"/>
                    <a:pt x="5418" y="5131"/>
                  </a:cubicBezTo>
                  <a:cubicBezTo>
                    <a:pt x="5406" y="2480"/>
                    <a:pt x="3409" y="276"/>
                    <a:pt x="781" y="0"/>
                  </a:cubicBez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2"/>
            <p:cNvSpPr/>
            <p:nvPr/>
          </p:nvSpPr>
          <p:spPr>
            <a:xfrm>
              <a:off x="2302025" y="2047600"/>
              <a:ext cx="112200" cy="85250"/>
            </a:xfrm>
            <a:custGeom>
              <a:rect b="b" l="l" r="r" t="t"/>
              <a:pathLst>
                <a:path extrusionOk="0" h="3410" w="4488">
                  <a:moveTo>
                    <a:pt x="4488" y="1"/>
                  </a:moveTo>
                  <a:lnTo>
                    <a:pt x="4488" y="1"/>
                  </a:lnTo>
                  <a:cubicBezTo>
                    <a:pt x="3179" y="896"/>
                    <a:pt x="1630" y="1447"/>
                    <a:pt x="0" y="1700"/>
                  </a:cubicBezTo>
                  <a:cubicBezTo>
                    <a:pt x="115" y="2273"/>
                    <a:pt x="264" y="2847"/>
                    <a:pt x="425" y="3410"/>
                  </a:cubicBezTo>
                  <a:cubicBezTo>
                    <a:pt x="2296" y="3100"/>
                    <a:pt x="3856" y="1803"/>
                    <a:pt x="4488" y="1"/>
                  </a:cubicBezTo>
                  <a:close/>
                </a:path>
              </a:pathLst>
            </a:custGeom>
            <a:solidFill>
              <a:srgbClr val="FFA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2"/>
            <p:cNvSpPr/>
            <p:nvPr/>
          </p:nvSpPr>
          <p:spPr>
            <a:xfrm>
              <a:off x="2347925" y="1973875"/>
              <a:ext cx="29000" cy="24875"/>
            </a:xfrm>
            <a:custGeom>
              <a:rect b="b" l="l" r="r" t="t"/>
              <a:pathLst>
                <a:path extrusionOk="0" h="995" w="1160">
                  <a:moveTo>
                    <a:pt x="666" y="0"/>
                  </a:moveTo>
                  <a:cubicBezTo>
                    <a:pt x="219" y="0"/>
                    <a:pt x="0" y="528"/>
                    <a:pt x="310" y="850"/>
                  </a:cubicBezTo>
                  <a:cubicBezTo>
                    <a:pt x="414" y="950"/>
                    <a:pt x="539" y="995"/>
                    <a:pt x="662" y="995"/>
                  </a:cubicBezTo>
                  <a:cubicBezTo>
                    <a:pt x="918" y="995"/>
                    <a:pt x="1160" y="797"/>
                    <a:pt x="1160" y="494"/>
                  </a:cubicBezTo>
                  <a:cubicBezTo>
                    <a:pt x="1160" y="218"/>
                    <a:pt x="942" y="0"/>
                    <a:pt x="6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2"/>
            <p:cNvSpPr/>
            <p:nvPr/>
          </p:nvSpPr>
          <p:spPr>
            <a:xfrm>
              <a:off x="2330425" y="2009450"/>
              <a:ext cx="58275" cy="58275"/>
            </a:xfrm>
            <a:custGeom>
              <a:rect b="b" l="l" r="r" t="t"/>
              <a:pathLst>
                <a:path extrusionOk="0" h="2331" w="2331">
                  <a:moveTo>
                    <a:pt x="1160" y="1"/>
                  </a:moveTo>
                  <a:cubicBezTo>
                    <a:pt x="517" y="1"/>
                    <a:pt x="0" y="517"/>
                    <a:pt x="0" y="1160"/>
                  </a:cubicBezTo>
                  <a:cubicBezTo>
                    <a:pt x="0" y="1814"/>
                    <a:pt x="517" y="2330"/>
                    <a:pt x="1160" y="2330"/>
                  </a:cubicBezTo>
                  <a:cubicBezTo>
                    <a:pt x="1802" y="2330"/>
                    <a:pt x="2330" y="1814"/>
                    <a:pt x="2330" y="1160"/>
                  </a:cubicBezTo>
                  <a:cubicBezTo>
                    <a:pt x="2330" y="517"/>
                    <a:pt x="1802" y="1"/>
                    <a:pt x="1160" y="1"/>
                  </a:cubicBezTo>
                  <a:close/>
                </a:path>
              </a:pathLst>
            </a:custGeom>
            <a:solidFill>
              <a:srgbClr val="F7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2"/>
            <p:cNvSpPr/>
            <p:nvPr/>
          </p:nvSpPr>
          <p:spPr>
            <a:xfrm>
              <a:off x="2069325" y="1756175"/>
              <a:ext cx="194225" cy="156600"/>
            </a:xfrm>
            <a:custGeom>
              <a:rect b="b" l="l" r="r" t="t"/>
              <a:pathLst>
                <a:path extrusionOk="0" h="6264" w="7769">
                  <a:moveTo>
                    <a:pt x="3470" y="0"/>
                  </a:moveTo>
                  <a:cubicBezTo>
                    <a:pt x="3015" y="0"/>
                    <a:pt x="2563" y="164"/>
                    <a:pt x="2146" y="537"/>
                  </a:cubicBezTo>
                  <a:cubicBezTo>
                    <a:pt x="0" y="2442"/>
                    <a:pt x="2043" y="4450"/>
                    <a:pt x="3409" y="5357"/>
                  </a:cubicBezTo>
                  <a:cubicBezTo>
                    <a:pt x="4384" y="6000"/>
                    <a:pt x="6852" y="6264"/>
                    <a:pt x="6852" y="6264"/>
                  </a:cubicBezTo>
                  <a:cubicBezTo>
                    <a:pt x="7768" y="3544"/>
                    <a:pt x="5584" y="0"/>
                    <a:pt x="3470" y="0"/>
                  </a:cubicBezTo>
                  <a:close/>
                </a:path>
              </a:pathLst>
            </a:custGeom>
            <a:solidFill>
              <a:srgbClr val="99E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2"/>
          <p:cNvSpPr/>
          <p:nvPr/>
        </p:nvSpPr>
        <p:spPr>
          <a:xfrm>
            <a:off x="6963963" y="803678"/>
            <a:ext cx="1069229" cy="484642"/>
          </a:xfrm>
          <a:custGeom>
            <a:rect b="b" l="l" r="r" t="t"/>
            <a:pathLst>
              <a:path extrusionOk="0" h="33897" w="104775">
                <a:moveTo>
                  <a:pt x="0" y="33528"/>
                </a:moveTo>
                <a:cubicBezTo>
                  <a:pt x="14543" y="36437"/>
                  <a:pt x="25637" y="16412"/>
                  <a:pt x="40386" y="14859"/>
                </a:cubicBezTo>
                <a:cubicBezTo>
                  <a:pt x="50610" y="13783"/>
                  <a:pt x="75088" y="21686"/>
                  <a:pt x="67818" y="28956"/>
                </a:cubicBezTo>
                <a:cubicBezTo>
                  <a:pt x="67216" y="29558"/>
                  <a:pt x="65913" y="28575"/>
                  <a:pt x="65532" y="27813"/>
                </a:cubicBezTo>
                <a:cubicBezTo>
                  <a:pt x="62916" y="22580"/>
                  <a:pt x="69173" y="16093"/>
                  <a:pt x="73533" y="12192"/>
                </a:cubicBezTo>
                <a:cubicBezTo>
                  <a:pt x="81864" y="4738"/>
                  <a:pt x="93596" y="0"/>
                  <a:pt x="104775" y="0"/>
                </a:cubicBezTo>
              </a:path>
            </a:pathLst>
          </a:custGeom>
          <a:noFill/>
          <a:ln cap="flat" cmpd="sng" w="19050">
            <a:solidFill>
              <a:srgbClr val="703316"/>
            </a:solidFill>
            <a:prstDash val="dot"/>
            <a:round/>
            <a:headEnd len="med" w="med" type="none"/>
            <a:tailEnd len="med" w="med" type="none"/>
          </a:ln>
        </p:spPr>
      </p:sp>
      <p:sp>
        <p:nvSpPr>
          <p:cNvPr id="365" name="Google Shape;365;p22"/>
          <p:cNvSpPr txBox="1"/>
          <p:nvPr>
            <p:ph type="title"/>
          </p:nvPr>
        </p:nvSpPr>
        <p:spPr>
          <a:xfrm>
            <a:off x="290450" y="4749850"/>
            <a:ext cx="1564500" cy="393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sz="1900">
                <a:solidFill>
                  <a:srgbClr val="000000"/>
                </a:solidFill>
              </a:rPr>
              <a:t>Add beehive</a:t>
            </a:r>
            <a:endParaRPr b="0" sz="1900">
              <a:solidFill>
                <a:srgbClr val="000000"/>
              </a:solidFill>
            </a:endParaRPr>
          </a:p>
        </p:txBody>
      </p:sp>
      <p:sp>
        <p:nvSpPr>
          <p:cNvPr id="366" name="Google Shape;366;p22"/>
          <p:cNvSpPr txBox="1"/>
          <p:nvPr>
            <p:ph type="title"/>
          </p:nvPr>
        </p:nvSpPr>
        <p:spPr>
          <a:xfrm>
            <a:off x="2538625" y="4627700"/>
            <a:ext cx="1685700" cy="525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sz="1400">
                <a:solidFill>
                  <a:srgbClr val="000000"/>
                </a:solidFill>
              </a:rPr>
              <a:t>See information about beehive</a:t>
            </a:r>
            <a:endParaRPr b="0" sz="1400">
              <a:solidFill>
                <a:srgbClr val="000000"/>
              </a:solidFill>
            </a:endParaRPr>
          </a:p>
        </p:txBody>
      </p:sp>
      <p:sp>
        <p:nvSpPr>
          <p:cNvPr id="367" name="Google Shape;367;p22"/>
          <p:cNvSpPr txBox="1"/>
          <p:nvPr>
            <p:ph type="title"/>
          </p:nvPr>
        </p:nvSpPr>
        <p:spPr>
          <a:xfrm>
            <a:off x="4866238" y="4749850"/>
            <a:ext cx="1353600" cy="393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b="0" lang="en" sz="1900">
                <a:solidFill>
                  <a:srgbClr val="000000"/>
                </a:solidFill>
              </a:rPr>
              <a:t>See tasks</a:t>
            </a:r>
            <a:endParaRPr b="0" sz="1900">
              <a:solidFill>
                <a:srgbClr val="000000"/>
              </a:solidFill>
            </a:endParaRPr>
          </a:p>
        </p:txBody>
      </p:sp>
      <p:sp>
        <p:nvSpPr>
          <p:cNvPr id="368" name="Google Shape;368;p22"/>
          <p:cNvSpPr txBox="1"/>
          <p:nvPr>
            <p:ph type="title"/>
          </p:nvPr>
        </p:nvSpPr>
        <p:spPr>
          <a:xfrm>
            <a:off x="7043100" y="4771300"/>
            <a:ext cx="1437000" cy="350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sz="1900">
                <a:solidFill>
                  <a:srgbClr val="000000"/>
                </a:solidFill>
              </a:rPr>
              <a:t>See reports</a:t>
            </a:r>
            <a:endParaRPr b="0" sz="1900">
              <a:solidFill>
                <a:srgbClr val="000000"/>
              </a:solidFill>
            </a:endParaRPr>
          </a:p>
        </p:txBody>
      </p:sp>
      <p:sp>
        <p:nvSpPr>
          <p:cNvPr id="369" name="Google Shape;369;p22"/>
          <p:cNvSpPr txBox="1"/>
          <p:nvPr>
            <p:ph type="title"/>
          </p:nvPr>
        </p:nvSpPr>
        <p:spPr>
          <a:xfrm>
            <a:off x="457200" y="-22625"/>
            <a:ext cx="6300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solidFill>
                  <a:srgbClr val="000000"/>
                </a:solidFill>
              </a:rPr>
              <a:t>Low Fidelity Prototype</a:t>
            </a:r>
            <a:endParaRPr sz="4000">
              <a:solidFill>
                <a:srgbClr val="000000"/>
              </a:solidFill>
            </a:endParaRPr>
          </a:p>
        </p:txBody>
      </p:sp>
      <p:sp>
        <p:nvSpPr>
          <p:cNvPr id="370" name="Google Shape;370;p22"/>
          <p:cNvSpPr txBox="1"/>
          <p:nvPr/>
        </p:nvSpPr>
        <p:spPr>
          <a:xfrm>
            <a:off x="457200" y="834775"/>
            <a:ext cx="403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F1C232"/>
                </a:solidFill>
                <a:latin typeface="Muli"/>
                <a:ea typeface="Muli"/>
                <a:cs typeface="Muli"/>
                <a:sym typeface="Muli"/>
              </a:rPr>
              <a:t>Bee in Control</a:t>
            </a:r>
            <a:endParaRPr b="1" sz="2800">
              <a:solidFill>
                <a:srgbClr val="F1C232"/>
              </a:solidFill>
              <a:latin typeface="Muli"/>
              <a:ea typeface="Muli"/>
              <a:cs typeface="Muli"/>
              <a:sym typeface="Mul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4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36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4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36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4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36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4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36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Gower template">
  <a:themeElements>
    <a:clrScheme name="Custom 347">
      <a:dk1>
        <a:srgbClr val="65617D"/>
      </a:dk1>
      <a:lt1>
        <a:srgbClr val="FFFFFF"/>
      </a:lt1>
      <a:dk2>
        <a:srgbClr val="A7D86D"/>
      </a:dk2>
      <a:lt2>
        <a:srgbClr val="ECEBF0"/>
      </a:lt2>
      <a:accent1>
        <a:srgbClr val="A7D86D"/>
      </a:accent1>
      <a:accent2>
        <a:srgbClr val="7CBE5F"/>
      </a:accent2>
      <a:accent3>
        <a:srgbClr val="52A551"/>
      </a:accent3>
      <a:accent4>
        <a:srgbClr val="D8D5EB"/>
      </a:accent4>
      <a:accent5>
        <a:srgbClr val="A7A4BC"/>
      </a:accent5>
      <a:accent6>
        <a:srgbClr val="65617D"/>
      </a:accent6>
      <a:hlink>
        <a:srgbClr val="65617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